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62"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6954838" cy="9309100"/>
  <p:embeddedFontLst>
    <p:embeddedFont>
      <p:font typeface="Century Gothic" panose="020B0502020202020204" pitchFamily="34" charset="0"/>
      <p:regular r:id="rId25"/>
      <p:bold r:id="rId26"/>
      <p:italic r:id="rId27"/>
      <p:boldItalic r:id="rId28"/>
    </p:embeddedFont>
    <p:embeddedFont>
      <p:font typeface="Palatino Linotype" panose="02040502050505030304"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51"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9350" y="698175"/>
            <a:ext cx="4636775" cy="3490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475" y="4421800"/>
            <a:ext cx="5563850" cy="4189075"/>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3: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4: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5a6aeced1_0_4: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5a6aeced1_0_4:notes"/>
          <p:cNvSpPr txBox="1">
            <a:spLocks noGrp="1"/>
          </p:cNvSpPr>
          <p:nvPr>
            <p:ph type="body" idx="1"/>
          </p:nvPr>
        </p:nvSpPr>
        <p:spPr>
          <a:xfrm>
            <a:off x="695475" y="4421800"/>
            <a:ext cx="55638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6: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2: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3: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5a6aeced1_0_1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5a6aeced1_0_10:notes"/>
          <p:cNvSpPr txBox="1">
            <a:spLocks noGrp="1"/>
          </p:cNvSpPr>
          <p:nvPr>
            <p:ph type="body" idx="1"/>
          </p:nvPr>
        </p:nvSpPr>
        <p:spPr>
          <a:xfrm>
            <a:off x="695475" y="4421800"/>
            <a:ext cx="55638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5a6aeced1_0_16:notes"/>
          <p:cNvSpPr txBox="1">
            <a:spLocks noGrp="1"/>
          </p:cNvSpPr>
          <p:nvPr>
            <p:ph type="body" idx="1"/>
          </p:nvPr>
        </p:nvSpPr>
        <p:spPr>
          <a:xfrm>
            <a:off x="695475" y="4421800"/>
            <a:ext cx="55638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45a6aeced1_0_16: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95475" y="4421800"/>
            <a:ext cx="5563850"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609601"/>
            <a:ext cx="7772400" cy="4267200"/>
          </a:xfrm>
          <a:prstGeom prst="rect">
            <a:avLst/>
          </a:prstGeom>
          <a:noFill/>
          <a:ln>
            <a:noFill/>
          </a:ln>
        </p:spPr>
        <p:txBody>
          <a:bodyPr spcFirstLastPara="1" wrap="square" lIns="91425" tIns="45700" rIns="91425" bIns="45700" anchor="b" anchorCtr="0"/>
          <a:lstStyle>
            <a:lvl1pPr lvl="0" algn="ctr">
              <a:lnSpc>
                <a:spcPct val="100000"/>
              </a:lnSpc>
              <a:spcBef>
                <a:spcPts val="0"/>
              </a:spcBef>
              <a:spcAft>
                <a:spcPts val="0"/>
              </a:spcAft>
              <a:buSzPts val="1400"/>
              <a:buNone/>
              <a:defRPr sz="8000"/>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4953000"/>
            <a:ext cx="6400800" cy="1219200"/>
          </a:xfrm>
          <a:prstGeom prst="rect">
            <a:avLst/>
          </a:prstGeom>
          <a:noFill/>
          <a:ln>
            <a:noFill/>
          </a:ln>
        </p:spPr>
        <p:txBody>
          <a:bodyPr spcFirstLastPara="1" wrap="square" lIns="91425" tIns="45700" rIns="91425" bIns="45700" anchor="t" anchorCtr="0"/>
          <a:lstStyle>
            <a:lvl1pPr lvl="0" algn="ctr">
              <a:spcBef>
                <a:spcPts val="480"/>
              </a:spcBef>
              <a:spcAft>
                <a:spcPts val="0"/>
              </a:spcAft>
              <a:buClr>
                <a:srgbClr val="888888"/>
              </a:buClr>
              <a:buSzPts val="2400"/>
              <a:buNone/>
              <a:defRPr sz="2400">
                <a:solidFill>
                  <a:srgbClr val="888888"/>
                </a:solidFill>
              </a:defRPr>
            </a:lvl1pPr>
            <a:lvl2pPr lvl="1" algn="ctr">
              <a:spcBef>
                <a:spcPts val="320"/>
              </a:spcBef>
              <a:spcAft>
                <a:spcPts val="0"/>
              </a:spcAft>
              <a:buClr>
                <a:srgbClr val="888888"/>
              </a:buClr>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sp>
        <p:nvSpPr>
          <p:cNvPr id="16" name="Google Shape;16;p2"/>
          <p:cNvSpPr txBox="1">
            <a:spLocks noGrp="1"/>
          </p:cNvSpPr>
          <p:nvPr>
            <p:ph type="dt" idx="10"/>
          </p:nvPr>
        </p:nvSpPr>
        <p:spPr>
          <a:xfrm>
            <a:off x="6362700" y="6356350"/>
            <a:ext cx="2085975" cy="365125"/>
          </a:xfrm>
          <a:prstGeom prst="rect">
            <a:avLst/>
          </a:prstGeom>
          <a:noFill/>
          <a:ln>
            <a:noFill/>
          </a:ln>
        </p:spPr>
        <p:txBody>
          <a:bodyPr spcFirstLastPara="1" wrap="square" lIns="91425" tIns="45700" rIns="45700"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658812" y="6356350"/>
            <a:ext cx="2847975" cy="365125"/>
          </a:xfrm>
          <a:prstGeom prst="rect">
            <a:avLst/>
          </a:prstGeom>
          <a:noFill/>
          <a:ln>
            <a:noFill/>
          </a:ln>
        </p:spPr>
        <p:txBody>
          <a:bodyPr spcFirstLastPara="1" wrap="square" lIns="4570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543925" y="6356350"/>
            <a:ext cx="561975"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rgbClr val="7F7F7F"/>
              </a:buClr>
              <a:buSzPts val="2400"/>
              <a:buChar char="•"/>
              <a:defRPr sz="2400"/>
            </a:lvl1pPr>
            <a:lvl2pPr marL="914400" lvl="1" indent="-330200" algn="l">
              <a:spcBef>
                <a:spcPts val="320"/>
              </a:spcBef>
              <a:spcAft>
                <a:spcPts val="0"/>
              </a:spcAft>
              <a:buClr>
                <a:srgbClr val="7F7F7F"/>
              </a:buClr>
              <a:buSzPts val="1600"/>
              <a:buChar char="o"/>
              <a:defRPr sz="1600"/>
            </a:lvl2pPr>
            <a:lvl3pPr marL="1371600" lvl="2" indent="-330200" algn="l">
              <a:spcBef>
                <a:spcPts val="320"/>
              </a:spcBef>
              <a:spcAft>
                <a:spcPts val="0"/>
              </a:spcAft>
              <a:buClr>
                <a:srgbClr val="7F7F7F"/>
              </a:buClr>
              <a:buSzPts val="1600"/>
              <a:buChar char="•"/>
              <a:defRPr sz="1600"/>
            </a:lvl3pPr>
            <a:lvl4pPr marL="1828800" lvl="3" indent="-330200" algn="l">
              <a:spcBef>
                <a:spcPts val="320"/>
              </a:spcBef>
              <a:spcAft>
                <a:spcPts val="0"/>
              </a:spcAft>
              <a:buClr>
                <a:srgbClr val="7F7F7F"/>
              </a:buClr>
              <a:buSzPts val="1600"/>
              <a:buChar char="o"/>
              <a:defRPr sz="1600"/>
            </a:lvl4pPr>
            <a:lvl5pPr marL="2286000" lvl="4" indent="-330200" algn="l">
              <a:spcBef>
                <a:spcPts val="320"/>
              </a:spcBef>
              <a:spcAft>
                <a:spcPts val="0"/>
              </a:spcAft>
              <a:buClr>
                <a:srgbClr val="7F7F7F"/>
              </a:buClr>
              <a:buSzPts val="1600"/>
              <a:buChar char="•"/>
              <a:defRPr sz="1600"/>
            </a:lvl5pPr>
            <a:lvl6pPr marL="2743200" lvl="5" indent="-330200" algn="l">
              <a:spcBef>
                <a:spcPts val="320"/>
              </a:spcBef>
              <a:spcAft>
                <a:spcPts val="0"/>
              </a:spcAft>
              <a:buClr>
                <a:srgbClr val="7F7F7F"/>
              </a:buClr>
              <a:buSzPts val="1600"/>
              <a:buChar char="o"/>
              <a:defRPr sz="1600"/>
            </a:lvl6pPr>
            <a:lvl7pPr marL="3200400" lvl="6" indent="-330200" algn="l">
              <a:spcBef>
                <a:spcPts val="320"/>
              </a:spcBef>
              <a:spcAft>
                <a:spcPts val="0"/>
              </a:spcAft>
              <a:buClr>
                <a:srgbClr val="7F7F7F"/>
              </a:buClr>
              <a:buSzPts val="1600"/>
              <a:buChar char="•"/>
              <a:defRPr sz="1600"/>
            </a:lvl7pPr>
            <a:lvl8pPr marL="3657600" lvl="7" indent="-330200" algn="l">
              <a:spcBef>
                <a:spcPts val="320"/>
              </a:spcBef>
              <a:spcAft>
                <a:spcPts val="0"/>
              </a:spcAft>
              <a:buClr>
                <a:srgbClr val="7F7F7F"/>
              </a:buClr>
              <a:buSzPts val="1600"/>
              <a:buChar char="o"/>
              <a:defRPr sz="1600"/>
            </a:lvl8pPr>
            <a:lvl9pPr marL="4114800" lvl="8" indent="-330200" algn="l">
              <a:spcBef>
                <a:spcPts val="320"/>
              </a:spcBef>
              <a:spcAft>
                <a:spcPts val="0"/>
              </a:spcAft>
              <a:buClr>
                <a:srgbClr val="7F7F7F"/>
              </a:buClr>
              <a:buSzPts val="1600"/>
              <a:buChar char="•"/>
              <a:defRPr sz="1600"/>
            </a:lvl9pPr>
          </a:lstStyle>
          <a:p>
            <a:endParaRPr/>
          </a:p>
        </p:txBody>
      </p:sp>
      <p:sp>
        <p:nvSpPr>
          <p:cNvPr id="72" name="Google Shape;72;p11"/>
          <p:cNvSpPr txBox="1">
            <a:spLocks noGrp="1"/>
          </p:cNvSpPr>
          <p:nvPr>
            <p:ph type="body" idx="2"/>
          </p:nvPr>
        </p:nvSpPr>
        <p:spPr>
          <a:xfrm>
            <a:off x="365760" y="1600200"/>
            <a:ext cx="4041648" cy="452628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73" name="Google Shape;73;p11"/>
          <p:cNvSpPr txBox="1">
            <a:spLocks noGrp="1"/>
          </p:cNvSpPr>
          <p:nvPr>
            <p:ph type="dt" idx="10"/>
          </p:nvPr>
        </p:nvSpPr>
        <p:spPr>
          <a:xfrm>
            <a:off x="6362700" y="6356350"/>
            <a:ext cx="2085975" cy="365125"/>
          </a:xfrm>
          <a:prstGeom prst="rect">
            <a:avLst/>
          </a:prstGeom>
          <a:noFill/>
          <a:ln>
            <a:noFill/>
          </a:ln>
        </p:spPr>
        <p:txBody>
          <a:bodyPr spcFirstLastPara="1" wrap="square" lIns="91425" tIns="45700" rIns="45700"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658812" y="6356350"/>
            <a:ext cx="2847975" cy="365125"/>
          </a:xfrm>
          <a:prstGeom prst="rect">
            <a:avLst/>
          </a:prstGeom>
          <a:noFill/>
          <a:ln>
            <a:noFill/>
          </a:ln>
        </p:spPr>
        <p:txBody>
          <a:bodyPr spcFirstLastPara="1" wrap="square" lIns="4570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8543925" y="6356350"/>
            <a:ext cx="561975"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86" name="Google Shape;86;p1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87" name="Google Shape;87;p1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88" name="Google Shape;88;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45700"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3124200" y="6245225"/>
            <a:ext cx="2895600" cy="476250"/>
          </a:xfrm>
          <a:prstGeom prst="rect">
            <a:avLst/>
          </a:prstGeom>
          <a:noFill/>
          <a:ln>
            <a:noFill/>
          </a:ln>
        </p:spPr>
        <p:txBody>
          <a:bodyPr spcFirstLastPara="1" wrap="square" lIns="4570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6553200" y="6245225"/>
            <a:ext cx="2133600" cy="476250"/>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101" name="Google Shape;101;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102" name="Google Shape;102;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103" name="Google Shape;103;p15"/>
          <p:cNvSpPr txBox="1">
            <a:spLocks noGrp="1"/>
          </p:cNvSpPr>
          <p:nvPr>
            <p:ph type="dt" idx="10"/>
          </p:nvPr>
        </p:nvSpPr>
        <p:spPr>
          <a:xfrm>
            <a:off x="457200" y="6245225"/>
            <a:ext cx="2133600" cy="476250"/>
          </a:xfrm>
          <a:prstGeom prst="rect">
            <a:avLst/>
          </a:prstGeom>
          <a:noFill/>
          <a:ln>
            <a:noFill/>
          </a:ln>
        </p:spPr>
        <p:txBody>
          <a:bodyPr spcFirstLastPara="1" wrap="square" lIns="91425" tIns="45700" rIns="45700"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
          <p:cNvSpPr txBox="1">
            <a:spLocks noGrp="1"/>
          </p:cNvSpPr>
          <p:nvPr>
            <p:ph type="ftr" idx="11"/>
          </p:nvPr>
        </p:nvSpPr>
        <p:spPr>
          <a:xfrm>
            <a:off x="3124200" y="6245225"/>
            <a:ext cx="2895600" cy="476250"/>
          </a:xfrm>
          <a:prstGeom prst="rect">
            <a:avLst/>
          </a:prstGeom>
          <a:noFill/>
          <a:ln>
            <a:noFill/>
          </a:ln>
        </p:spPr>
        <p:txBody>
          <a:bodyPr spcFirstLastPara="1" wrap="square" lIns="4570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sldNum" idx="12"/>
          </p:nvPr>
        </p:nvSpPr>
        <p:spPr>
          <a:xfrm>
            <a:off x="6553200" y="6245225"/>
            <a:ext cx="2133600" cy="476250"/>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30200" algn="l">
              <a:spcBef>
                <a:spcPts val="320"/>
              </a:spcBef>
              <a:spcAft>
                <a:spcPts val="0"/>
              </a:spcAft>
              <a:buClr>
                <a:srgbClr val="7F7F7F"/>
              </a:buClr>
              <a:buSzPts val="1600"/>
              <a:buChar char="•"/>
              <a:defRPr/>
            </a:lvl5pPr>
            <a:lvl6pPr marL="2743200" lvl="5" indent="-330200" algn="l">
              <a:spcBef>
                <a:spcPts val="320"/>
              </a:spcBef>
              <a:spcAft>
                <a:spcPts val="0"/>
              </a:spcAft>
              <a:buClr>
                <a:srgbClr val="7F7F7F"/>
              </a:buClr>
              <a:buSzPts val="1600"/>
              <a:buChar char="o"/>
              <a:defRPr/>
            </a:lvl6pPr>
            <a:lvl7pPr marL="3200400" lvl="6" indent="-330200" algn="l">
              <a:spcBef>
                <a:spcPts val="320"/>
              </a:spcBef>
              <a:spcAft>
                <a:spcPts val="0"/>
              </a:spcAft>
              <a:buClr>
                <a:srgbClr val="7F7F7F"/>
              </a:buClr>
              <a:buSzPts val="1600"/>
              <a:buChar char="•"/>
              <a:defRPr/>
            </a:lvl7pPr>
            <a:lvl8pPr marL="3657600" lvl="7" indent="-330200" algn="l">
              <a:spcBef>
                <a:spcPts val="320"/>
              </a:spcBef>
              <a:spcAft>
                <a:spcPts val="0"/>
              </a:spcAft>
              <a:buClr>
                <a:srgbClr val="7F7F7F"/>
              </a:buClr>
              <a:buSzPts val="1600"/>
              <a:buChar char="o"/>
              <a:defRPr/>
            </a:lvl8pPr>
            <a:lvl9pPr marL="4114800" lvl="8" indent="-330200" algn="l">
              <a:spcBef>
                <a:spcPts val="320"/>
              </a:spcBef>
              <a:spcAft>
                <a:spcPts val="0"/>
              </a:spcAft>
              <a:buClr>
                <a:srgbClr val="7F7F7F"/>
              </a:buClr>
              <a:buSzPts val="1600"/>
              <a:buFont typeface="Arial"/>
              <a:buChar char="•"/>
              <a:defRPr/>
            </a:lvl9pPr>
          </a:lstStyle>
          <a:p>
            <a:endParaRPr/>
          </a:p>
        </p:txBody>
      </p:sp>
      <p:sp>
        <p:nvSpPr>
          <p:cNvPr id="22" name="Google Shape;22;p3"/>
          <p:cNvSpPr txBox="1">
            <a:spLocks noGrp="1"/>
          </p:cNvSpPr>
          <p:nvPr>
            <p:ph type="dt" idx="10"/>
          </p:nvPr>
        </p:nvSpPr>
        <p:spPr>
          <a:xfrm>
            <a:off x="6362700" y="6356350"/>
            <a:ext cx="2085975" cy="365125"/>
          </a:xfrm>
          <a:prstGeom prst="rect">
            <a:avLst/>
          </a:prstGeom>
          <a:noFill/>
          <a:ln>
            <a:noFill/>
          </a:ln>
        </p:spPr>
        <p:txBody>
          <a:bodyPr spcFirstLastPara="1" wrap="square" lIns="91425" tIns="45700" rIns="45700"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658812" y="6356350"/>
            <a:ext cx="2847975" cy="365125"/>
          </a:xfrm>
          <a:prstGeom prst="rect">
            <a:avLst/>
          </a:prstGeom>
          <a:noFill/>
          <a:ln>
            <a:noFill/>
          </a:ln>
        </p:spPr>
        <p:txBody>
          <a:bodyPr spcFirstLastPara="1" wrap="square" lIns="4570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543925" y="6356350"/>
            <a:ext cx="561975"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27" name="Google Shape;27;p4"/>
          <p:cNvSpPr txBox="1">
            <a:spLocks noGrp="1"/>
          </p:cNvSpPr>
          <p:nvPr>
            <p:ph type="dt" idx="10"/>
          </p:nvPr>
        </p:nvSpPr>
        <p:spPr>
          <a:xfrm>
            <a:off x="6362700" y="6356350"/>
            <a:ext cx="2085975" cy="365125"/>
          </a:xfrm>
          <a:prstGeom prst="rect">
            <a:avLst/>
          </a:prstGeom>
          <a:noFill/>
          <a:ln>
            <a:noFill/>
          </a:ln>
        </p:spPr>
        <p:txBody>
          <a:bodyPr spcFirstLastPara="1" wrap="square" lIns="91425" tIns="45700" rIns="45700"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658812" y="6356350"/>
            <a:ext cx="2847975" cy="365125"/>
          </a:xfrm>
          <a:prstGeom prst="rect">
            <a:avLst/>
          </a:prstGeom>
          <a:noFill/>
          <a:ln>
            <a:noFill/>
          </a:ln>
        </p:spPr>
        <p:txBody>
          <a:bodyPr spcFirstLastPara="1" wrap="square" lIns="4570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543925" y="6356350"/>
            <a:ext cx="561975"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b" anchorCtr="0"/>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33" name="Google Shape;33;p5"/>
          <p:cNvSpPr txBox="1">
            <a:spLocks noGrp="1"/>
          </p:cNvSpPr>
          <p:nvPr>
            <p:ph type="dt" idx="10"/>
          </p:nvPr>
        </p:nvSpPr>
        <p:spPr>
          <a:xfrm>
            <a:off x="6362700" y="6356350"/>
            <a:ext cx="2085975" cy="365125"/>
          </a:xfrm>
          <a:prstGeom prst="rect">
            <a:avLst/>
          </a:prstGeom>
          <a:noFill/>
          <a:ln>
            <a:noFill/>
          </a:ln>
        </p:spPr>
        <p:txBody>
          <a:bodyPr spcFirstLastPara="1" wrap="square" lIns="91425" tIns="45700" rIns="45700"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658812" y="6356350"/>
            <a:ext cx="2847975" cy="365125"/>
          </a:xfrm>
          <a:prstGeom prst="rect">
            <a:avLst/>
          </a:prstGeom>
          <a:noFill/>
          <a:ln>
            <a:noFill/>
          </a:ln>
        </p:spPr>
        <p:txBody>
          <a:bodyPr spcFirstLastPara="1" wrap="square" lIns="4570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543925" y="6356350"/>
            <a:ext cx="561975"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lstStyle>
            <a:lvl1pPr lvl="0" algn="ctr">
              <a:lnSpc>
                <a:spcPct val="322222"/>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39" name="Google Shape;39;p6"/>
          <p:cNvSpPr txBox="1">
            <a:spLocks noGrp="1"/>
          </p:cNvSpPr>
          <p:nvPr>
            <p:ph type="dt" idx="10"/>
          </p:nvPr>
        </p:nvSpPr>
        <p:spPr>
          <a:xfrm>
            <a:off x="6362700" y="6356350"/>
            <a:ext cx="2085975" cy="365125"/>
          </a:xfrm>
          <a:prstGeom prst="rect">
            <a:avLst/>
          </a:prstGeom>
          <a:noFill/>
          <a:ln>
            <a:noFill/>
          </a:ln>
        </p:spPr>
        <p:txBody>
          <a:bodyPr spcFirstLastPara="1" wrap="square" lIns="91425" tIns="45700" rIns="45700"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658812" y="6356350"/>
            <a:ext cx="2847975" cy="365125"/>
          </a:xfrm>
          <a:prstGeom prst="rect">
            <a:avLst/>
          </a:prstGeom>
          <a:noFill/>
          <a:ln>
            <a:noFill/>
          </a:ln>
        </p:spPr>
        <p:txBody>
          <a:bodyPr spcFirstLastPara="1" wrap="square" lIns="4570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543925" y="6356350"/>
            <a:ext cx="561975"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679576" y="228600"/>
            <a:ext cx="5711824" cy="895350"/>
          </a:xfrm>
          <a:prstGeom prst="rect">
            <a:avLst/>
          </a:prstGeom>
          <a:noFill/>
          <a:ln>
            <a:noFill/>
          </a:ln>
        </p:spPr>
        <p:txBody>
          <a:bodyPr spcFirstLastPara="1" wrap="square" lIns="91425" tIns="45700" rIns="91425" bIns="45700" anchor="b" anchorCtr="0"/>
          <a:lstStyle>
            <a:lvl1pPr lvl="0" algn="ctr">
              <a:lnSpc>
                <a:spcPct val="100000"/>
              </a:lnSpc>
              <a:spcBef>
                <a:spcPts val="0"/>
              </a:spcBef>
              <a:spcAft>
                <a:spcPts val="0"/>
              </a:spcAft>
              <a:buSzPts val="1400"/>
              <a:buNone/>
              <a:defRPr sz="2800" b="0"/>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44" name="Google Shape;44;p7"/>
          <p:cNvSpPr>
            <a:spLocks noGrp="1"/>
          </p:cNvSpPr>
          <p:nvPr>
            <p:ph type="pic" idx="2"/>
          </p:nvPr>
        </p:nvSpPr>
        <p:spPr>
          <a:xfrm>
            <a:off x="1508126" y="1143000"/>
            <a:ext cx="6054724" cy="4541044"/>
          </a:xfrm>
          <a:prstGeom prst="rect">
            <a:avLst/>
          </a:prstGeom>
          <a:noFill/>
          <a:ln w="76200" cap="flat" cmpd="sng">
            <a:solidFill>
              <a:schemeClr val="lt1"/>
            </a:solidFill>
            <a:prstDash val="solid"/>
            <a:round/>
            <a:headEnd type="none" w="sm" len="sm"/>
            <a:tailEnd type="none" w="sm" len="sm"/>
          </a:ln>
          <a:effectLst>
            <a:outerShdw blurRad="88900" dist="50800" dir="5400000" algn="ctr" rotWithShape="0">
              <a:srgbClr val="000000">
                <a:alpha val="24705"/>
              </a:srgbClr>
            </a:outerShdw>
          </a:effectLst>
        </p:spPr>
        <p:txBody>
          <a:bodyPr spcFirstLastPara="1" wrap="square" lIns="91425" tIns="45700" rIns="91425" bIns="45700" anchor="t" anchorCtr="0"/>
          <a:lstStyle>
            <a:lvl1pPr marR="0" lvl="0" algn="ctr" rtl="0">
              <a:spcBef>
                <a:spcPts val="640"/>
              </a:spcBef>
              <a:spcAft>
                <a:spcPts val="0"/>
              </a:spcAft>
              <a:buClr>
                <a:srgbClr val="7F7F7F"/>
              </a:buClr>
              <a:buSzPts val="3200"/>
              <a:buFont typeface="Arial"/>
              <a:buNone/>
              <a:defRPr sz="3200">
                <a:solidFill>
                  <a:srgbClr val="7F7F7F"/>
                </a:solidFill>
                <a:latin typeface="Century Gothic"/>
                <a:ea typeface="Century Gothic"/>
                <a:cs typeface="Century Gothic"/>
                <a:sym typeface="Century Gothic"/>
              </a:defRPr>
            </a:lvl1pPr>
            <a:lvl2pPr marR="0" lvl="1" algn="l" rtl="0">
              <a:spcBef>
                <a:spcPts val="560"/>
              </a:spcBef>
              <a:spcAft>
                <a:spcPts val="0"/>
              </a:spcAft>
              <a:buClr>
                <a:srgbClr val="7F7F7F"/>
              </a:buClr>
              <a:buSzPts val="2800"/>
              <a:buFont typeface="Courier New"/>
              <a:buNone/>
              <a:defRPr sz="2800" b="0" i="0" u="none" strike="noStrike" cap="none">
                <a:solidFill>
                  <a:srgbClr val="7F7F7F"/>
                </a:solidFill>
                <a:latin typeface="Century Gothic"/>
                <a:ea typeface="Century Gothic"/>
                <a:cs typeface="Century Gothic"/>
                <a:sym typeface="Century Gothic"/>
              </a:defRPr>
            </a:lvl2pPr>
            <a:lvl3pPr marR="0" lvl="2" algn="l" rtl="0">
              <a:spcBef>
                <a:spcPts val="480"/>
              </a:spcBef>
              <a:spcAft>
                <a:spcPts val="0"/>
              </a:spcAft>
              <a:buClr>
                <a:srgbClr val="7F7F7F"/>
              </a:buClr>
              <a:buSzPts val="2400"/>
              <a:buFont typeface="Arial"/>
              <a:buNone/>
              <a:defRPr sz="2400" b="0" i="0" u="none" strike="noStrike" cap="none">
                <a:solidFill>
                  <a:srgbClr val="7F7F7F"/>
                </a:solidFill>
                <a:latin typeface="Century Gothic"/>
                <a:ea typeface="Century Gothic"/>
                <a:cs typeface="Century Gothic"/>
                <a:sym typeface="Century Gothic"/>
              </a:defRPr>
            </a:lvl3pPr>
            <a:lvl4pPr marR="0" lvl="3" algn="l" rtl="0">
              <a:spcBef>
                <a:spcPts val="400"/>
              </a:spcBef>
              <a:spcAft>
                <a:spcPts val="0"/>
              </a:spcAft>
              <a:buClr>
                <a:srgbClr val="7F7F7F"/>
              </a:buClr>
              <a:buSzPts val="2000"/>
              <a:buFont typeface="Courier New"/>
              <a:buNone/>
              <a:defRPr sz="2000" b="0" i="0" u="none" strike="noStrike" cap="none">
                <a:solidFill>
                  <a:srgbClr val="7F7F7F"/>
                </a:solidFill>
                <a:latin typeface="Century Gothic"/>
                <a:ea typeface="Century Gothic"/>
                <a:cs typeface="Century Gothic"/>
                <a:sym typeface="Century Gothic"/>
              </a:defRPr>
            </a:lvl4pPr>
            <a:lvl5pPr marR="0" lvl="4" algn="l" rtl="0">
              <a:spcBef>
                <a:spcPts val="400"/>
              </a:spcBef>
              <a:spcAft>
                <a:spcPts val="0"/>
              </a:spcAft>
              <a:buClr>
                <a:srgbClr val="7F7F7F"/>
              </a:buClr>
              <a:buSzPts val="2000"/>
              <a:buFont typeface="Arial"/>
              <a:buNone/>
              <a:defRPr sz="2000" b="0" i="0" u="none" strike="noStrike" cap="none">
                <a:solidFill>
                  <a:srgbClr val="7F7F7F"/>
                </a:solidFill>
                <a:latin typeface="Century Gothic"/>
                <a:ea typeface="Century Gothic"/>
                <a:cs typeface="Century Gothic"/>
                <a:sym typeface="Century Gothic"/>
              </a:defRPr>
            </a:lvl5pPr>
            <a:lvl6pPr marR="0" lvl="5" algn="l" rtl="0">
              <a:spcBef>
                <a:spcPts val="400"/>
              </a:spcBef>
              <a:spcAft>
                <a:spcPts val="0"/>
              </a:spcAft>
              <a:buClr>
                <a:srgbClr val="7F7F7F"/>
              </a:buClr>
              <a:buSzPts val="2000"/>
              <a:buFont typeface="Courier New"/>
              <a:buNone/>
              <a:defRPr sz="2000" b="0" i="0" u="none" strike="noStrike" cap="none">
                <a:solidFill>
                  <a:srgbClr val="7F7F7F"/>
                </a:solidFill>
                <a:latin typeface="Century Gothic"/>
                <a:ea typeface="Century Gothic"/>
                <a:cs typeface="Century Gothic"/>
                <a:sym typeface="Century Gothic"/>
              </a:defRPr>
            </a:lvl6pPr>
            <a:lvl7pPr marR="0" lvl="6" algn="l" rtl="0">
              <a:spcBef>
                <a:spcPts val="400"/>
              </a:spcBef>
              <a:spcAft>
                <a:spcPts val="0"/>
              </a:spcAft>
              <a:buClr>
                <a:srgbClr val="7F7F7F"/>
              </a:buClr>
              <a:buSzPts val="2000"/>
              <a:buFont typeface="Arial"/>
              <a:buNone/>
              <a:defRPr sz="2000" b="0" i="0" u="none" strike="noStrike" cap="none">
                <a:solidFill>
                  <a:srgbClr val="7F7F7F"/>
                </a:solidFill>
                <a:latin typeface="Century Gothic"/>
                <a:ea typeface="Century Gothic"/>
                <a:cs typeface="Century Gothic"/>
                <a:sym typeface="Century Gothic"/>
              </a:defRPr>
            </a:lvl7pPr>
            <a:lvl8pPr marR="0" lvl="7" algn="l" rtl="0">
              <a:spcBef>
                <a:spcPts val="400"/>
              </a:spcBef>
              <a:spcAft>
                <a:spcPts val="0"/>
              </a:spcAft>
              <a:buClr>
                <a:srgbClr val="7F7F7F"/>
              </a:buClr>
              <a:buSzPts val="2000"/>
              <a:buFont typeface="Courier New"/>
              <a:buNone/>
              <a:defRPr sz="2000" b="0" i="0" u="none" strike="noStrike" cap="none">
                <a:solidFill>
                  <a:srgbClr val="7F7F7F"/>
                </a:solidFill>
                <a:latin typeface="Century Gothic"/>
                <a:ea typeface="Century Gothic"/>
                <a:cs typeface="Century Gothic"/>
                <a:sym typeface="Century Gothic"/>
              </a:defRPr>
            </a:lvl8pPr>
            <a:lvl9pPr marR="0" lvl="8" algn="l" rtl="0">
              <a:spcBef>
                <a:spcPts val="400"/>
              </a:spcBef>
              <a:spcAft>
                <a:spcPts val="0"/>
              </a:spcAft>
              <a:buClr>
                <a:srgbClr val="7F7F7F"/>
              </a:buClr>
              <a:buSzPts val="2000"/>
              <a:buFont typeface="Arial"/>
              <a:buNone/>
              <a:defRPr sz="2000" b="0" i="0" u="none" strike="noStrike" cap="none">
                <a:solidFill>
                  <a:srgbClr val="7F7F7F"/>
                </a:solidFill>
                <a:latin typeface="Century Gothic"/>
                <a:ea typeface="Century Gothic"/>
                <a:cs typeface="Century Gothic"/>
                <a:sym typeface="Century Gothic"/>
              </a:defRPr>
            </a:lvl9pPr>
          </a:lstStyle>
          <a:p>
            <a:endParaRPr/>
          </a:p>
        </p:txBody>
      </p:sp>
      <p:sp>
        <p:nvSpPr>
          <p:cNvPr id="45" name="Google Shape;45;p7"/>
          <p:cNvSpPr txBox="1">
            <a:spLocks noGrp="1"/>
          </p:cNvSpPr>
          <p:nvPr>
            <p:ph type="body" idx="1"/>
          </p:nvPr>
        </p:nvSpPr>
        <p:spPr>
          <a:xfrm>
            <a:off x="1679576" y="5810250"/>
            <a:ext cx="5711824" cy="533400"/>
          </a:xfrm>
          <a:prstGeom prst="rect">
            <a:avLst/>
          </a:prstGeom>
          <a:noFill/>
          <a:ln>
            <a:noFill/>
          </a:ln>
        </p:spPr>
        <p:txBody>
          <a:bodyPr spcFirstLastPara="1" wrap="square" lIns="91425" tIns="45700" rIns="91425" bIns="45700" anchor="t" anchorCtr="0"/>
          <a:lstStyle>
            <a:lvl1pPr marL="457200" lvl="0" indent="-228600" algn="ctr">
              <a:spcBef>
                <a:spcPts val="320"/>
              </a:spcBef>
              <a:spcAft>
                <a:spcPts val="0"/>
              </a:spcAft>
              <a:buClr>
                <a:srgbClr val="7F7F7F"/>
              </a:buClr>
              <a:buSzPts val="1600"/>
              <a:buNone/>
              <a:defRPr sz="1600"/>
            </a:lvl1pPr>
            <a:lvl2pPr marL="914400" lvl="1" indent="-228600" algn="l">
              <a:spcBef>
                <a:spcPts val="240"/>
              </a:spcBef>
              <a:spcAft>
                <a:spcPts val="0"/>
              </a:spcAft>
              <a:buClr>
                <a:srgbClr val="7F7F7F"/>
              </a:buClr>
              <a:buSzPts val="1200"/>
              <a:buNone/>
              <a:defRPr sz="1200"/>
            </a:lvl2pPr>
            <a:lvl3pPr marL="1371600" lvl="2" indent="-228600" algn="l">
              <a:spcBef>
                <a:spcPts val="200"/>
              </a:spcBef>
              <a:spcAft>
                <a:spcPts val="0"/>
              </a:spcAft>
              <a:buClr>
                <a:srgbClr val="7F7F7F"/>
              </a:buClr>
              <a:buSzPts val="1000"/>
              <a:buNone/>
              <a:defRPr sz="1000"/>
            </a:lvl3pPr>
            <a:lvl4pPr marL="1828800" lvl="3" indent="-228600" algn="l">
              <a:spcBef>
                <a:spcPts val="180"/>
              </a:spcBef>
              <a:spcAft>
                <a:spcPts val="0"/>
              </a:spcAft>
              <a:buClr>
                <a:srgbClr val="7F7F7F"/>
              </a:buClr>
              <a:buSzPts val="900"/>
              <a:buNone/>
              <a:defRPr sz="900"/>
            </a:lvl4pPr>
            <a:lvl5pPr marL="2286000" lvl="4" indent="-228600" algn="l">
              <a:spcBef>
                <a:spcPts val="180"/>
              </a:spcBef>
              <a:spcAft>
                <a:spcPts val="0"/>
              </a:spcAft>
              <a:buClr>
                <a:srgbClr val="7F7F7F"/>
              </a:buClr>
              <a:buSzPts val="900"/>
              <a:buNone/>
              <a:defRPr sz="900"/>
            </a:lvl5pPr>
            <a:lvl6pPr marL="2743200" lvl="5" indent="-228600" algn="l">
              <a:spcBef>
                <a:spcPts val="180"/>
              </a:spcBef>
              <a:spcAft>
                <a:spcPts val="0"/>
              </a:spcAft>
              <a:buClr>
                <a:srgbClr val="7F7F7F"/>
              </a:buClr>
              <a:buSzPts val="900"/>
              <a:buNone/>
              <a:defRPr sz="900"/>
            </a:lvl6pPr>
            <a:lvl7pPr marL="3200400" lvl="6" indent="-228600" algn="l">
              <a:spcBef>
                <a:spcPts val="180"/>
              </a:spcBef>
              <a:spcAft>
                <a:spcPts val="0"/>
              </a:spcAft>
              <a:buClr>
                <a:srgbClr val="7F7F7F"/>
              </a:buClr>
              <a:buSzPts val="900"/>
              <a:buNone/>
              <a:defRPr sz="900"/>
            </a:lvl7pPr>
            <a:lvl8pPr marL="3657600" lvl="7" indent="-228600" algn="l">
              <a:spcBef>
                <a:spcPts val="180"/>
              </a:spcBef>
              <a:spcAft>
                <a:spcPts val="0"/>
              </a:spcAft>
              <a:buClr>
                <a:srgbClr val="7F7F7F"/>
              </a:buClr>
              <a:buSzPts val="900"/>
              <a:buNone/>
              <a:defRPr sz="900"/>
            </a:lvl8pPr>
            <a:lvl9pPr marL="4114800" lvl="8" indent="-228600" algn="l">
              <a:spcBef>
                <a:spcPts val="180"/>
              </a:spcBef>
              <a:spcAft>
                <a:spcPts val="0"/>
              </a:spcAft>
              <a:buClr>
                <a:srgbClr val="7F7F7F"/>
              </a:buClr>
              <a:buSzPts val="900"/>
              <a:buNone/>
              <a:defRPr sz="900"/>
            </a:lvl9pPr>
          </a:lstStyle>
          <a:p>
            <a:endParaRPr/>
          </a:p>
        </p:txBody>
      </p:sp>
      <p:sp>
        <p:nvSpPr>
          <p:cNvPr id="46" name="Google Shape;46;p7"/>
          <p:cNvSpPr txBox="1">
            <a:spLocks noGrp="1"/>
          </p:cNvSpPr>
          <p:nvPr>
            <p:ph type="dt" idx="10"/>
          </p:nvPr>
        </p:nvSpPr>
        <p:spPr>
          <a:xfrm>
            <a:off x="6362700" y="6356350"/>
            <a:ext cx="2085975" cy="365125"/>
          </a:xfrm>
          <a:prstGeom prst="rect">
            <a:avLst/>
          </a:prstGeom>
          <a:noFill/>
          <a:ln>
            <a:noFill/>
          </a:ln>
        </p:spPr>
        <p:txBody>
          <a:bodyPr spcFirstLastPara="1" wrap="square" lIns="91425" tIns="45700" rIns="45700"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658812" y="6356350"/>
            <a:ext cx="2847975" cy="365125"/>
          </a:xfrm>
          <a:prstGeom prst="rect">
            <a:avLst/>
          </a:prstGeom>
          <a:noFill/>
          <a:ln>
            <a:noFill/>
          </a:ln>
        </p:spPr>
        <p:txBody>
          <a:bodyPr spcFirstLastPara="1" wrap="square" lIns="4570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543925" y="6356350"/>
            <a:ext cx="561975"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5907087" y="266700"/>
            <a:ext cx="3008313" cy="2095500"/>
          </a:xfrm>
          <a:prstGeom prst="rect">
            <a:avLst/>
          </a:prstGeom>
          <a:noFill/>
          <a:ln>
            <a:noFill/>
          </a:ln>
        </p:spPr>
        <p:txBody>
          <a:bodyPr spcFirstLastPara="1" wrap="square" lIns="91425" tIns="45700" rIns="91425" bIns="45700" anchor="b" anchorCtr="0"/>
          <a:lstStyle>
            <a:lvl1pPr lvl="0" algn="ctr">
              <a:lnSpc>
                <a:spcPct val="100000"/>
              </a:lnSpc>
              <a:spcBef>
                <a:spcPts val="0"/>
              </a:spcBef>
              <a:spcAft>
                <a:spcPts val="0"/>
              </a:spcAft>
              <a:buSzPts val="1400"/>
              <a:buNone/>
              <a:defRPr sz="2800" b="0"/>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719137" y="273050"/>
            <a:ext cx="4995863"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rgbClr val="7F7F7F"/>
              </a:buClr>
              <a:buSzPts val="3200"/>
              <a:buChar char="•"/>
              <a:defRPr sz="3200"/>
            </a:lvl1pPr>
            <a:lvl2pPr marL="914400" lvl="1" indent="-406400" algn="l">
              <a:spcBef>
                <a:spcPts val="560"/>
              </a:spcBef>
              <a:spcAft>
                <a:spcPts val="0"/>
              </a:spcAft>
              <a:buClr>
                <a:srgbClr val="7F7F7F"/>
              </a:buClr>
              <a:buSzPts val="2800"/>
              <a:buChar char="o"/>
              <a:defRPr sz="2800"/>
            </a:lvl2pPr>
            <a:lvl3pPr marL="1371600" lvl="2" indent="-381000" algn="l">
              <a:spcBef>
                <a:spcPts val="480"/>
              </a:spcBef>
              <a:spcAft>
                <a:spcPts val="0"/>
              </a:spcAft>
              <a:buClr>
                <a:srgbClr val="7F7F7F"/>
              </a:buClr>
              <a:buSzPts val="2400"/>
              <a:buChar char="•"/>
              <a:defRPr sz="2400"/>
            </a:lvl3pPr>
            <a:lvl4pPr marL="1828800" lvl="3" indent="-355600" algn="l">
              <a:spcBef>
                <a:spcPts val="400"/>
              </a:spcBef>
              <a:spcAft>
                <a:spcPts val="0"/>
              </a:spcAft>
              <a:buClr>
                <a:srgbClr val="7F7F7F"/>
              </a:buClr>
              <a:buSzPts val="2000"/>
              <a:buChar char="o"/>
              <a:defRPr sz="2000"/>
            </a:lvl4pPr>
            <a:lvl5pPr marL="2286000" lvl="4" indent="-355600" algn="l">
              <a:spcBef>
                <a:spcPts val="400"/>
              </a:spcBef>
              <a:spcAft>
                <a:spcPts val="0"/>
              </a:spcAft>
              <a:buClr>
                <a:srgbClr val="7F7F7F"/>
              </a:buClr>
              <a:buSzPts val="2000"/>
              <a:buChar char="•"/>
              <a:defRPr sz="2000"/>
            </a:lvl5pPr>
            <a:lvl6pPr marL="2743200" lvl="5" indent="-355600" algn="l">
              <a:spcBef>
                <a:spcPts val="400"/>
              </a:spcBef>
              <a:spcAft>
                <a:spcPts val="0"/>
              </a:spcAft>
              <a:buClr>
                <a:srgbClr val="7F7F7F"/>
              </a:buClr>
              <a:buSzPts val="2000"/>
              <a:buChar char="o"/>
              <a:defRPr sz="2000"/>
            </a:lvl6pPr>
            <a:lvl7pPr marL="3200400" lvl="6" indent="-355600" algn="l">
              <a:spcBef>
                <a:spcPts val="400"/>
              </a:spcBef>
              <a:spcAft>
                <a:spcPts val="0"/>
              </a:spcAft>
              <a:buClr>
                <a:srgbClr val="7F7F7F"/>
              </a:buClr>
              <a:buSzPts val="2000"/>
              <a:buChar char="•"/>
              <a:defRPr sz="2000"/>
            </a:lvl7pPr>
            <a:lvl8pPr marL="3657600" lvl="7" indent="-355600" algn="l">
              <a:spcBef>
                <a:spcPts val="400"/>
              </a:spcBef>
              <a:spcAft>
                <a:spcPts val="0"/>
              </a:spcAft>
              <a:buClr>
                <a:srgbClr val="7F7F7F"/>
              </a:buClr>
              <a:buSzPts val="2000"/>
              <a:buChar char="o"/>
              <a:defRPr sz="2000"/>
            </a:lvl8pPr>
            <a:lvl9pPr marL="4114800" lvl="8" indent="-355600" algn="l">
              <a:spcBef>
                <a:spcPts val="400"/>
              </a:spcBef>
              <a:spcAft>
                <a:spcPts val="0"/>
              </a:spcAft>
              <a:buClr>
                <a:srgbClr val="7F7F7F"/>
              </a:buClr>
              <a:buSzPts val="2000"/>
              <a:buChar char="•"/>
              <a:defRPr sz="2000"/>
            </a:lvl9pPr>
          </a:lstStyle>
          <a:p>
            <a:endParaRPr/>
          </a:p>
        </p:txBody>
      </p:sp>
      <p:sp>
        <p:nvSpPr>
          <p:cNvPr id="52" name="Google Shape;52;p8"/>
          <p:cNvSpPr txBox="1">
            <a:spLocks noGrp="1"/>
          </p:cNvSpPr>
          <p:nvPr>
            <p:ph type="body" idx="2"/>
          </p:nvPr>
        </p:nvSpPr>
        <p:spPr>
          <a:xfrm>
            <a:off x="5907087" y="2438400"/>
            <a:ext cx="3008313" cy="3687763"/>
          </a:xfrm>
          <a:prstGeom prst="rect">
            <a:avLst/>
          </a:prstGeom>
          <a:noFill/>
          <a:ln>
            <a:noFill/>
          </a:ln>
        </p:spPr>
        <p:txBody>
          <a:bodyPr spcFirstLastPara="1" wrap="square" lIns="91425" tIns="45700" rIns="91425" bIns="45700" anchor="t" anchorCtr="0"/>
          <a:lstStyle>
            <a:lvl1pPr marL="457200" lvl="0" indent="-228600" algn="ctr">
              <a:lnSpc>
                <a:spcPct val="125000"/>
              </a:lnSpc>
              <a:spcBef>
                <a:spcPts val="320"/>
              </a:spcBef>
              <a:spcAft>
                <a:spcPts val="0"/>
              </a:spcAft>
              <a:buClr>
                <a:srgbClr val="7F7F7F"/>
              </a:buClr>
              <a:buSzPts val="1600"/>
              <a:buNone/>
              <a:defRPr sz="1600"/>
            </a:lvl1pPr>
            <a:lvl2pPr marL="914400" lvl="1" indent="-228600" algn="l">
              <a:spcBef>
                <a:spcPts val="240"/>
              </a:spcBef>
              <a:spcAft>
                <a:spcPts val="0"/>
              </a:spcAft>
              <a:buClr>
                <a:srgbClr val="7F7F7F"/>
              </a:buClr>
              <a:buSzPts val="1200"/>
              <a:buNone/>
              <a:defRPr sz="1200"/>
            </a:lvl2pPr>
            <a:lvl3pPr marL="1371600" lvl="2" indent="-228600" algn="l">
              <a:spcBef>
                <a:spcPts val="200"/>
              </a:spcBef>
              <a:spcAft>
                <a:spcPts val="0"/>
              </a:spcAft>
              <a:buClr>
                <a:srgbClr val="7F7F7F"/>
              </a:buClr>
              <a:buSzPts val="1000"/>
              <a:buNone/>
              <a:defRPr sz="1000"/>
            </a:lvl3pPr>
            <a:lvl4pPr marL="1828800" lvl="3" indent="-228600" algn="l">
              <a:spcBef>
                <a:spcPts val="180"/>
              </a:spcBef>
              <a:spcAft>
                <a:spcPts val="0"/>
              </a:spcAft>
              <a:buClr>
                <a:srgbClr val="7F7F7F"/>
              </a:buClr>
              <a:buSzPts val="900"/>
              <a:buNone/>
              <a:defRPr sz="900"/>
            </a:lvl4pPr>
            <a:lvl5pPr marL="2286000" lvl="4" indent="-228600" algn="l">
              <a:spcBef>
                <a:spcPts val="180"/>
              </a:spcBef>
              <a:spcAft>
                <a:spcPts val="0"/>
              </a:spcAft>
              <a:buClr>
                <a:srgbClr val="7F7F7F"/>
              </a:buClr>
              <a:buSzPts val="900"/>
              <a:buNone/>
              <a:defRPr sz="900"/>
            </a:lvl5pPr>
            <a:lvl6pPr marL="2743200" lvl="5" indent="-228600" algn="l">
              <a:spcBef>
                <a:spcPts val="180"/>
              </a:spcBef>
              <a:spcAft>
                <a:spcPts val="0"/>
              </a:spcAft>
              <a:buClr>
                <a:srgbClr val="7F7F7F"/>
              </a:buClr>
              <a:buSzPts val="900"/>
              <a:buNone/>
              <a:defRPr sz="900"/>
            </a:lvl6pPr>
            <a:lvl7pPr marL="3200400" lvl="6" indent="-228600" algn="l">
              <a:spcBef>
                <a:spcPts val="180"/>
              </a:spcBef>
              <a:spcAft>
                <a:spcPts val="0"/>
              </a:spcAft>
              <a:buClr>
                <a:srgbClr val="7F7F7F"/>
              </a:buClr>
              <a:buSzPts val="900"/>
              <a:buNone/>
              <a:defRPr sz="900"/>
            </a:lvl7pPr>
            <a:lvl8pPr marL="3657600" lvl="7" indent="-228600" algn="l">
              <a:spcBef>
                <a:spcPts val="180"/>
              </a:spcBef>
              <a:spcAft>
                <a:spcPts val="0"/>
              </a:spcAft>
              <a:buClr>
                <a:srgbClr val="7F7F7F"/>
              </a:buClr>
              <a:buSzPts val="900"/>
              <a:buNone/>
              <a:defRPr sz="900"/>
            </a:lvl8pPr>
            <a:lvl9pPr marL="4114800" lvl="8" indent="-228600" algn="l">
              <a:spcBef>
                <a:spcPts val="180"/>
              </a:spcBef>
              <a:spcAft>
                <a:spcPts val="0"/>
              </a:spcAft>
              <a:buClr>
                <a:srgbClr val="7F7F7F"/>
              </a:buClr>
              <a:buSzPts val="900"/>
              <a:buNone/>
              <a:defRPr sz="900"/>
            </a:lvl9pPr>
          </a:lstStyle>
          <a:p>
            <a:endParaRPr/>
          </a:p>
        </p:txBody>
      </p:sp>
      <p:sp>
        <p:nvSpPr>
          <p:cNvPr id="53" name="Google Shape;53;p8"/>
          <p:cNvSpPr txBox="1">
            <a:spLocks noGrp="1"/>
          </p:cNvSpPr>
          <p:nvPr>
            <p:ph type="dt" idx="10"/>
          </p:nvPr>
        </p:nvSpPr>
        <p:spPr>
          <a:xfrm>
            <a:off x="6362700" y="6356350"/>
            <a:ext cx="2085975" cy="365125"/>
          </a:xfrm>
          <a:prstGeom prst="rect">
            <a:avLst/>
          </a:prstGeom>
          <a:noFill/>
          <a:ln>
            <a:noFill/>
          </a:ln>
        </p:spPr>
        <p:txBody>
          <a:bodyPr spcFirstLastPara="1" wrap="square" lIns="91425" tIns="45700" rIns="45700"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658812" y="6356350"/>
            <a:ext cx="2847975" cy="365125"/>
          </a:xfrm>
          <a:prstGeom prst="rect">
            <a:avLst/>
          </a:prstGeom>
          <a:noFill/>
          <a:ln>
            <a:noFill/>
          </a:ln>
        </p:spPr>
        <p:txBody>
          <a:bodyPr spcFirstLastPara="1" wrap="square" lIns="4570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8543925" y="6356350"/>
            <a:ext cx="561975"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9"/>
          <p:cNvSpPr txBox="1">
            <a:spLocks noGrp="1"/>
          </p:cNvSpPr>
          <p:nvPr>
            <p:ph type="dt" idx="10"/>
          </p:nvPr>
        </p:nvSpPr>
        <p:spPr>
          <a:xfrm>
            <a:off x="6362700" y="6356350"/>
            <a:ext cx="2085975" cy="365125"/>
          </a:xfrm>
          <a:prstGeom prst="rect">
            <a:avLst/>
          </a:prstGeom>
          <a:noFill/>
          <a:ln>
            <a:noFill/>
          </a:ln>
        </p:spPr>
        <p:txBody>
          <a:bodyPr spcFirstLastPara="1" wrap="square" lIns="91425" tIns="45700" rIns="45700"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658812" y="6356350"/>
            <a:ext cx="2847975" cy="365125"/>
          </a:xfrm>
          <a:prstGeom prst="rect">
            <a:avLst/>
          </a:prstGeom>
          <a:noFill/>
          <a:ln>
            <a:noFill/>
          </a:ln>
        </p:spPr>
        <p:txBody>
          <a:bodyPr spcFirstLastPara="1" wrap="square" lIns="4570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543925" y="6356350"/>
            <a:ext cx="561975"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lstStyle>
            <a:lvl1pPr lvl="0" algn="ctr">
              <a:lnSpc>
                <a:spcPct val="107407"/>
              </a:lnSpc>
              <a:spcBef>
                <a:spcPts val="0"/>
              </a:spcBef>
              <a:spcAft>
                <a:spcPts val="0"/>
              </a:spcAft>
              <a:buSzPts val="1400"/>
              <a:buNone/>
              <a:defRPr/>
            </a:lvl1pPr>
            <a:lvl2pPr lvl="1" algn="ctr">
              <a:lnSpc>
                <a:spcPct val="322222"/>
              </a:lnSpc>
              <a:spcBef>
                <a:spcPts val="0"/>
              </a:spcBef>
              <a:spcAft>
                <a:spcPts val="0"/>
              </a:spcAft>
              <a:buSzPts val="1400"/>
              <a:buNone/>
              <a:defRPr/>
            </a:lvl2pPr>
            <a:lvl3pPr lvl="2" algn="ctr">
              <a:lnSpc>
                <a:spcPct val="322222"/>
              </a:lnSpc>
              <a:spcBef>
                <a:spcPts val="0"/>
              </a:spcBef>
              <a:spcAft>
                <a:spcPts val="0"/>
              </a:spcAft>
              <a:buSzPts val="1400"/>
              <a:buNone/>
              <a:defRPr/>
            </a:lvl3pPr>
            <a:lvl4pPr lvl="3" algn="ctr">
              <a:lnSpc>
                <a:spcPct val="322222"/>
              </a:lnSpc>
              <a:spcBef>
                <a:spcPts val="0"/>
              </a:spcBef>
              <a:spcAft>
                <a:spcPts val="0"/>
              </a:spcAft>
              <a:buSzPts val="1400"/>
              <a:buNone/>
              <a:defRPr/>
            </a:lvl4pPr>
            <a:lvl5pPr lvl="4" algn="ctr">
              <a:lnSpc>
                <a:spcPct val="322222"/>
              </a:lnSpc>
              <a:spcBef>
                <a:spcPts val="0"/>
              </a:spcBef>
              <a:spcAft>
                <a:spcPts val="0"/>
              </a:spcAft>
              <a:buSzPts val="1400"/>
              <a:buNone/>
              <a:defRPr/>
            </a:lvl5pPr>
            <a:lvl6pPr lvl="5" algn="ctr">
              <a:lnSpc>
                <a:spcPct val="322222"/>
              </a:lnSpc>
              <a:spcBef>
                <a:spcPts val="0"/>
              </a:spcBef>
              <a:spcAft>
                <a:spcPts val="0"/>
              </a:spcAft>
              <a:buSzPts val="1400"/>
              <a:buNone/>
              <a:defRPr/>
            </a:lvl6pPr>
            <a:lvl7pPr lvl="6" algn="ctr">
              <a:lnSpc>
                <a:spcPct val="322222"/>
              </a:lnSpc>
              <a:spcBef>
                <a:spcPts val="0"/>
              </a:spcBef>
              <a:spcAft>
                <a:spcPts val="0"/>
              </a:spcAft>
              <a:buSzPts val="1400"/>
              <a:buNone/>
              <a:defRPr/>
            </a:lvl7pPr>
            <a:lvl8pPr lvl="7" algn="ctr">
              <a:lnSpc>
                <a:spcPct val="322222"/>
              </a:lnSpc>
              <a:spcBef>
                <a:spcPts val="0"/>
              </a:spcBef>
              <a:spcAft>
                <a:spcPts val="0"/>
              </a:spcAft>
              <a:buSzPts val="1400"/>
              <a:buNone/>
              <a:defRPr/>
            </a:lvl8pPr>
            <a:lvl9pPr lvl="8" algn="ctr">
              <a:lnSpc>
                <a:spcPct val="322222"/>
              </a:lnSpc>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457200" y="1600200"/>
            <a:ext cx="4040188" cy="609600"/>
          </a:xfrm>
          <a:prstGeom prst="rect">
            <a:avLst/>
          </a:prstGeom>
          <a:noFill/>
          <a:ln>
            <a:noFill/>
          </a:ln>
        </p:spPr>
        <p:txBody>
          <a:bodyPr spcFirstLastPara="1" wrap="square" lIns="91425" tIns="45700" rIns="91425" bIns="45700" anchor="b" anchorCtr="0"/>
          <a:lstStyle>
            <a:lvl1pPr marL="457200" lvl="0" indent="-228600" algn="ctr">
              <a:spcBef>
                <a:spcPts val="480"/>
              </a:spcBef>
              <a:spcAft>
                <a:spcPts val="0"/>
              </a:spcAft>
              <a:buClr>
                <a:srgbClr val="7F7F7F"/>
              </a:buClr>
              <a:buSzPts val="2400"/>
              <a:buNone/>
              <a:defRPr sz="2400" b="0"/>
            </a:lvl1pPr>
            <a:lvl2pPr marL="914400" lvl="1" indent="-228600" algn="l">
              <a:spcBef>
                <a:spcPts val="400"/>
              </a:spcBef>
              <a:spcAft>
                <a:spcPts val="0"/>
              </a:spcAft>
              <a:buClr>
                <a:srgbClr val="7F7F7F"/>
              </a:buClr>
              <a:buSzPts val="2000"/>
              <a:buNone/>
              <a:defRPr sz="2000" b="1"/>
            </a:lvl2pPr>
            <a:lvl3pPr marL="1371600" lvl="2" indent="-228600" algn="l">
              <a:spcBef>
                <a:spcPts val="360"/>
              </a:spcBef>
              <a:spcAft>
                <a:spcPts val="0"/>
              </a:spcAft>
              <a:buClr>
                <a:srgbClr val="7F7F7F"/>
              </a:buClr>
              <a:buSzPts val="1800"/>
              <a:buNone/>
              <a:defRPr sz="1800" b="1"/>
            </a:lvl3pPr>
            <a:lvl4pPr marL="1828800" lvl="3" indent="-228600" algn="l">
              <a:spcBef>
                <a:spcPts val="320"/>
              </a:spcBef>
              <a:spcAft>
                <a:spcPts val="0"/>
              </a:spcAft>
              <a:buClr>
                <a:srgbClr val="7F7F7F"/>
              </a:buClr>
              <a:buSzPts val="1600"/>
              <a:buNone/>
              <a:defRPr sz="1600" b="1"/>
            </a:lvl4pPr>
            <a:lvl5pPr marL="2286000" lvl="4" indent="-228600" algn="l">
              <a:spcBef>
                <a:spcPts val="320"/>
              </a:spcBef>
              <a:spcAft>
                <a:spcPts val="0"/>
              </a:spcAft>
              <a:buClr>
                <a:srgbClr val="7F7F7F"/>
              </a:buClr>
              <a:buSzPts val="1600"/>
              <a:buNone/>
              <a:defRPr sz="1600" b="1"/>
            </a:lvl5pPr>
            <a:lvl6pPr marL="2743200" lvl="5" indent="-228600" algn="l">
              <a:spcBef>
                <a:spcPts val="320"/>
              </a:spcBef>
              <a:spcAft>
                <a:spcPts val="0"/>
              </a:spcAft>
              <a:buClr>
                <a:srgbClr val="7F7F7F"/>
              </a:buClr>
              <a:buSzPts val="1600"/>
              <a:buNone/>
              <a:defRPr sz="1600" b="1"/>
            </a:lvl6pPr>
            <a:lvl7pPr marL="3200400" lvl="6" indent="-228600" algn="l">
              <a:spcBef>
                <a:spcPts val="320"/>
              </a:spcBef>
              <a:spcAft>
                <a:spcPts val="0"/>
              </a:spcAft>
              <a:buClr>
                <a:srgbClr val="7F7F7F"/>
              </a:buClr>
              <a:buSzPts val="1600"/>
              <a:buNone/>
              <a:defRPr sz="1600" b="1"/>
            </a:lvl7pPr>
            <a:lvl8pPr marL="3657600" lvl="7" indent="-228600" algn="l">
              <a:spcBef>
                <a:spcPts val="320"/>
              </a:spcBef>
              <a:spcAft>
                <a:spcPts val="0"/>
              </a:spcAft>
              <a:buClr>
                <a:srgbClr val="7F7F7F"/>
              </a:buClr>
              <a:buSzPts val="1600"/>
              <a:buNone/>
              <a:defRPr sz="1600" b="1"/>
            </a:lvl8pPr>
            <a:lvl9pPr marL="4114800" lvl="8" indent="-228600" algn="l">
              <a:spcBef>
                <a:spcPts val="320"/>
              </a:spcBef>
              <a:spcAft>
                <a:spcPts val="0"/>
              </a:spcAft>
              <a:buClr>
                <a:srgbClr val="7F7F7F"/>
              </a:buClr>
              <a:buSzPts val="1600"/>
              <a:buNone/>
              <a:defRPr sz="1600" b="1"/>
            </a:lvl9pPr>
          </a:lstStyle>
          <a:p>
            <a:endParaRPr/>
          </a:p>
        </p:txBody>
      </p:sp>
      <p:sp>
        <p:nvSpPr>
          <p:cNvPr id="63" name="Google Shape;63;p10"/>
          <p:cNvSpPr txBox="1">
            <a:spLocks noGrp="1"/>
          </p:cNvSpPr>
          <p:nvPr>
            <p:ph type="body" idx="2"/>
          </p:nvPr>
        </p:nvSpPr>
        <p:spPr>
          <a:xfrm>
            <a:off x="4648200" y="1600200"/>
            <a:ext cx="4041775" cy="609600"/>
          </a:xfrm>
          <a:prstGeom prst="rect">
            <a:avLst/>
          </a:prstGeom>
          <a:noFill/>
          <a:ln>
            <a:noFill/>
          </a:ln>
        </p:spPr>
        <p:txBody>
          <a:bodyPr spcFirstLastPara="1" wrap="square" lIns="91425" tIns="45700" rIns="91425" bIns="45700" anchor="b" anchorCtr="0"/>
          <a:lstStyle>
            <a:lvl1pPr marL="457200" lvl="0" indent="-228600" algn="ctr">
              <a:spcBef>
                <a:spcPts val="480"/>
              </a:spcBef>
              <a:spcAft>
                <a:spcPts val="0"/>
              </a:spcAft>
              <a:buClr>
                <a:srgbClr val="7F7F7F"/>
              </a:buClr>
              <a:buSzPts val="2400"/>
              <a:buNone/>
              <a:defRPr sz="2400" b="0"/>
            </a:lvl1pPr>
            <a:lvl2pPr marL="914400" lvl="1" indent="-228600" algn="l">
              <a:spcBef>
                <a:spcPts val="400"/>
              </a:spcBef>
              <a:spcAft>
                <a:spcPts val="0"/>
              </a:spcAft>
              <a:buClr>
                <a:srgbClr val="7F7F7F"/>
              </a:buClr>
              <a:buSzPts val="2000"/>
              <a:buNone/>
              <a:defRPr sz="2000" b="1"/>
            </a:lvl2pPr>
            <a:lvl3pPr marL="1371600" lvl="2" indent="-228600" algn="l">
              <a:spcBef>
                <a:spcPts val="360"/>
              </a:spcBef>
              <a:spcAft>
                <a:spcPts val="0"/>
              </a:spcAft>
              <a:buClr>
                <a:srgbClr val="7F7F7F"/>
              </a:buClr>
              <a:buSzPts val="1800"/>
              <a:buNone/>
              <a:defRPr sz="1800" b="1"/>
            </a:lvl3pPr>
            <a:lvl4pPr marL="1828800" lvl="3" indent="-228600" algn="l">
              <a:spcBef>
                <a:spcPts val="320"/>
              </a:spcBef>
              <a:spcAft>
                <a:spcPts val="0"/>
              </a:spcAft>
              <a:buClr>
                <a:srgbClr val="7F7F7F"/>
              </a:buClr>
              <a:buSzPts val="1600"/>
              <a:buNone/>
              <a:defRPr sz="1600" b="1"/>
            </a:lvl4pPr>
            <a:lvl5pPr marL="2286000" lvl="4" indent="-228600" algn="l">
              <a:spcBef>
                <a:spcPts val="320"/>
              </a:spcBef>
              <a:spcAft>
                <a:spcPts val="0"/>
              </a:spcAft>
              <a:buClr>
                <a:srgbClr val="7F7F7F"/>
              </a:buClr>
              <a:buSzPts val="1600"/>
              <a:buNone/>
              <a:defRPr sz="1600" b="1"/>
            </a:lvl5pPr>
            <a:lvl6pPr marL="2743200" lvl="5" indent="-228600" algn="l">
              <a:spcBef>
                <a:spcPts val="320"/>
              </a:spcBef>
              <a:spcAft>
                <a:spcPts val="0"/>
              </a:spcAft>
              <a:buClr>
                <a:srgbClr val="7F7F7F"/>
              </a:buClr>
              <a:buSzPts val="1600"/>
              <a:buNone/>
              <a:defRPr sz="1600" b="1"/>
            </a:lvl6pPr>
            <a:lvl7pPr marL="3200400" lvl="6" indent="-228600" algn="l">
              <a:spcBef>
                <a:spcPts val="320"/>
              </a:spcBef>
              <a:spcAft>
                <a:spcPts val="0"/>
              </a:spcAft>
              <a:buClr>
                <a:srgbClr val="7F7F7F"/>
              </a:buClr>
              <a:buSzPts val="1600"/>
              <a:buNone/>
              <a:defRPr sz="1600" b="1"/>
            </a:lvl7pPr>
            <a:lvl8pPr marL="3657600" lvl="7" indent="-228600" algn="l">
              <a:spcBef>
                <a:spcPts val="320"/>
              </a:spcBef>
              <a:spcAft>
                <a:spcPts val="0"/>
              </a:spcAft>
              <a:buClr>
                <a:srgbClr val="7F7F7F"/>
              </a:buClr>
              <a:buSzPts val="1600"/>
              <a:buNone/>
              <a:defRPr sz="1600" b="1"/>
            </a:lvl8pPr>
            <a:lvl9pPr marL="4114800" lvl="8" indent="-228600" algn="l">
              <a:spcBef>
                <a:spcPts val="320"/>
              </a:spcBef>
              <a:spcAft>
                <a:spcPts val="0"/>
              </a:spcAft>
              <a:buClr>
                <a:srgbClr val="7F7F7F"/>
              </a:buClr>
              <a:buSzPts val="1600"/>
              <a:buNone/>
              <a:defRPr sz="1600" b="1"/>
            </a:lvl9pPr>
          </a:lstStyle>
          <a:p>
            <a:endParaRPr/>
          </a:p>
        </p:txBody>
      </p:sp>
      <p:sp>
        <p:nvSpPr>
          <p:cNvPr id="64" name="Google Shape;64;p10"/>
          <p:cNvSpPr txBox="1">
            <a:spLocks noGrp="1"/>
          </p:cNvSpPr>
          <p:nvPr>
            <p:ph type="body" idx="3"/>
          </p:nvPr>
        </p:nvSpPr>
        <p:spPr>
          <a:xfrm>
            <a:off x="457200" y="2212848"/>
            <a:ext cx="4041648" cy="391363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65" name="Google Shape;65;p10"/>
          <p:cNvSpPr txBox="1">
            <a:spLocks noGrp="1"/>
          </p:cNvSpPr>
          <p:nvPr>
            <p:ph type="body" idx="4"/>
          </p:nvPr>
        </p:nvSpPr>
        <p:spPr>
          <a:xfrm>
            <a:off x="4672584" y="2212848"/>
            <a:ext cx="4041648" cy="3913187"/>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rgbClr val="7F7F7F"/>
              </a:buClr>
              <a:buSzPts val="1800"/>
              <a:buChar char="•"/>
              <a:defRPr/>
            </a:lvl1pPr>
            <a:lvl2pPr marL="914400" lvl="1" indent="-342900" algn="l">
              <a:spcBef>
                <a:spcPts val="360"/>
              </a:spcBef>
              <a:spcAft>
                <a:spcPts val="0"/>
              </a:spcAft>
              <a:buClr>
                <a:srgbClr val="7F7F7F"/>
              </a:buClr>
              <a:buSzPts val="180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o"/>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66" name="Google Shape;66;p10"/>
          <p:cNvSpPr txBox="1">
            <a:spLocks noGrp="1"/>
          </p:cNvSpPr>
          <p:nvPr>
            <p:ph type="dt" idx="10"/>
          </p:nvPr>
        </p:nvSpPr>
        <p:spPr>
          <a:xfrm>
            <a:off x="6362700" y="6356350"/>
            <a:ext cx="2085975" cy="365125"/>
          </a:xfrm>
          <a:prstGeom prst="rect">
            <a:avLst/>
          </a:prstGeom>
          <a:noFill/>
          <a:ln>
            <a:noFill/>
          </a:ln>
        </p:spPr>
        <p:txBody>
          <a:bodyPr spcFirstLastPara="1" wrap="square" lIns="91425" tIns="45700" rIns="45700"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658812" y="6356350"/>
            <a:ext cx="2847975" cy="365125"/>
          </a:xfrm>
          <a:prstGeom prst="rect">
            <a:avLst/>
          </a:prstGeom>
          <a:noFill/>
          <a:ln>
            <a:noFill/>
          </a:ln>
        </p:spPr>
        <p:txBody>
          <a:bodyPr spcFirstLastPara="1" wrap="square" lIns="45700"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8543925" y="6356350"/>
            <a:ext cx="561975"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lstStyle>
            <a:lvl1pPr marR="0" lvl="0"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1pPr>
            <a:lvl2pPr marR="0" lvl="1"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2pPr>
            <a:lvl3pPr marR="0" lvl="2"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3pPr>
            <a:lvl4pPr marR="0" lvl="3"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4pPr>
            <a:lvl5pPr marR="0" lvl="4"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5pPr>
            <a:lvl6pPr marR="0" lvl="5"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6pPr>
            <a:lvl7pPr marR="0" lvl="6"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7pPr>
            <a:lvl8pPr marR="0" lvl="7"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8pPr>
            <a:lvl9pPr marR="0" lvl="8"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9pPr>
          </a:lstStyle>
          <a:p>
            <a:endParaRPr/>
          </a:p>
        </p:txBody>
      </p:sp>
      <p:sp>
        <p:nvSpPr>
          <p:cNvPr id="7" name="Google Shape;7;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7F7F7F"/>
              </a:buClr>
              <a:buSzPts val="2400"/>
              <a:buFont typeface="Arial"/>
              <a:buChar char="•"/>
              <a:defRPr sz="2400" b="0" i="0" u="none" strike="noStrike" cap="none">
                <a:solidFill>
                  <a:srgbClr val="7F7F7F"/>
                </a:solidFill>
                <a:latin typeface="Century Gothic"/>
                <a:ea typeface="Century Gothic"/>
                <a:cs typeface="Century Gothic"/>
                <a:sym typeface="Century Gothic"/>
              </a:defRPr>
            </a:lvl1pPr>
            <a:lvl2pPr marL="914400" marR="0" lvl="1"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2pPr>
            <a:lvl3pPr marL="1371600" marR="0" lvl="2"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3pPr>
            <a:lvl4pPr marL="1828800" marR="0" lvl="3"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4pPr>
            <a:lvl5pPr marL="2286000" marR="0" lvl="4"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5pPr>
            <a:lvl6pPr marL="2743200" marR="0" lvl="5"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6pPr>
            <a:lvl7pPr marL="3200400" marR="0" lvl="6"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7pPr>
            <a:lvl8pPr marL="3657600" marR="0" lvl="7"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8pPr>
            <a:lvl9pPr marL="4114800" marR="0" lvl="8"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9pPr>
          </a:lstStyle>
          <a:p>
            <a:endParaRPr/>
          </a:p>
        </p:txBody>
      </p:sp>
      <p:sp>
        <p:nvSpPr>
          <p:cNvPr id="8" name="Google Shape;8;p1"/>
          <p:cNvSpPr txBox="1">
            <a:spLocks noGrp="1"/>
          </p:cNvSpPr>
          <p:nvPr>
            <p:ph type="dt" idx="10"/>
          </p:nvPr>
        </p:nvSpPr>
        <p:spPr>
          <a:xfrm>
            <a:off x="6362700" y="6356350"/>
            <a:ext cx="2085975" cy="365125"/>
          </a:xfrm>
          <a:prstGeom prst="rect">
            <a:avLst/>
          </a:prstGeom>
          <a:noFill/>
          <a:ln>
            <a:noFill/>
          </a:ln>
        </p:spPr>
        <p:txBody>
          <a:bodyPr spcFirstLastPara="1" wrap="square" lIns="91425" tIns="45700" rIns="45700"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658812" y="6356350"/>
            <a:ext cx="2847975" cy="365125"/>
          </a:xfrm>
          <a:prstGeom prst="rect">
            <a:avLst/>
          </a:prstGeom>
          <a:noFill/>
          <a:ln>
            <a:noFill/>
          </a:ln>
        </p:spPr>
        <p:txBody>
          <a:bodyPr spcFirstLastPara="1" wrap="square" lIns="45700"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543925" y="6356350"/>
            <a:ext cx="561975" cy="365125"/>
          </a:xfrm>
          <a:prstGeom prst="rect">
            <a:avLst/>
          </a:prstGeom>
          <a:noFill/>
          <a:ln>
            <a:noFill/>
          </a:ln>
        </p:spPr>
        <p:txBody>
          <a:bodyPr spcFirstLastPara="1" wrap="square" lIns="27425" tIns="45700" rIns="45700" bIns="45700" anchor="ctr" anchorCtr="0">
            <a:noAutofit/>
          </a:bodyPr>
          <a:lstStyle>
            <a:lvl1pPr marL="0" marR="0" lvl="0" indent="0" algn="l" rtl="0">
              <a:lnSpc>
                <a:spcPct val="100000"/>
              </a:lnSpc>
              <a:spcBef>
                <a:spcPts val="0"/>
              </a:spcBef>
              <a:spcAft>
                <a:spcPts val="0"/>
              </a:spcAft>
              <a:buClr>
                <a:srgbClr val="595959"/>
              </a:buClr>
              <a:buSzPts val="1200"/>
              <a:buFont typeface="Century Gothic"/>
              <a:buNone/>
              <a:defRPr sz="1200" b="0" i="0" u="none" strike="noStrike" cap="none">
                <a:solidFill>
                  <a:srgbClr val="595959"/>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595959"/>
              </a:buClr>
              <a:buSzPts val="1200"/>
              <a:buFont typeface="Century Gothic"/>
              <a:buNone/>
              <a:defRPr sz="1200" b="0" i="0" u="none" strike="noStrike" cap="none">
                <a:solidFill>
                  <a:srgbClr val="595959"/>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595959"/>
              </a:buClr>
              <a:buSzPts val="1200"/>
              <a:buFont typeface="Century Gothic"/>
              <a:buNone/>
              <a:defRPr sz="1200" b="0" i="0" u="none" strike="noStrike" cap="none">
                <a:solidFill>
                  <a:srgbClr val="595959"/>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595959"/>
              </a:buClr>
              <a:buSzPts val="1200"/>
              <a:buFont typeface="Century Gothic"/>
              <a:buNone/>
              <a:defRPr sz="1200" b="0" i="0" u="none" strike="noStrike" cap="none">
                <a:solidFill>
                  <a:srgbClr val="595959"/>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595959"/>
              </a:buClr>
              <a:buSzPts val="1200"/>
              <a:buFont typeface="Century Gothic"/>
              <a:buNone/>
              <a:defRPr sz="1200" b="0" i="0" u="none" strike="noStrike" cap="none">
                <a:solidFill>
                  <a:srgbClr val="595959"/>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595959"/>
              </a:buClr>
              <a:buSzPts val="1200"/>
              <a:buFont typeface="Century Gothic"/>
              <a:buNone/>
              <a:defRPr sz="1200" b="0" i="0" u="none" strike="noStrike" cap="none">
                <a:solidFill>
                  <a:srgbClr val="595959"/>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595959"/>
              </a:buClr>
              <a:buSzPts val="1200"/>
              <a:buFont typeface="Century Gothic"/>
              <a:buNone/>
              <a:defRPr sz="1200" b="0" i="0" u="none" strike="noStrike" cap="none">
                <a:solidFill>
                  <a:srgbClr val="595959"/>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595959"/>
              </a:buClr>
              <a:buSzPts val="1200"/>
              <a:buFont typeface="Century Gothic"/>
              <a:buNone/>
              <a:defRPr sz="1200" b="0" i="0" u="none" strike="noStrike" cap="none">
                <a:solidFill>
                  <a:srgbClr val="595959"/>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595959"/>
              </a:buClr>
              <a:buSzPts val="1200"/>
              <a:buFont typeface="Century Gothic"/>
              <a:buNone/>
              <a:defRPr sz="1200" b="0" i="0" u="none" strike="noStrike" cap="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11" name="Google Shape;11;p1"/>
          <p:cNvSpPr/>
          <p:nvPr/>
        </p:nvSpPr>
        <p:spPr>
          <a:xfrm>
            <a:off x="8458200" y="6499225"/>
            <a:ext cx="84137" cy="84137"/>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Google Shape;12;p1"/>
          <p:cNvSpPr/>
          <p:nvPr/>
        </p:nvSpPr>
        <p:spPr>
          <a:xfrm>
            <a:off x="569912" y="6499225"/>
            <a:ext cx="84137" cy="84137"/>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2"/>
          <p:cNvSpPr/>
          <p:nvPr/>
        </p:nvSpPr>
        <p:spPr>
          <a:xfrm>
            <a:off x="8458200" y="6499225"/>
            <a:ext cx="84137" cy="84137"/>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8" name="Google Shape;78;p12"/>
          <p:cNvSpPr/>
          <p:nvPr/>
        </p:nvSpPr>
        <p:spPr>
          <a:xfrm>
            <a:off x="569912" y="6499225"/>
            <a:ext cx="84137" cy="84137"/>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9" name="Google Shape;79;p12"/>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lstStyle>
            <a:lvl1pPr marR="0" lvl="0"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1pPr>
            <a:lvl2pPr marR="0" lvl="1"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2pPr>
            <a:lvl3pPr marR="0" lvl="2"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3pPr>
            <a:lvl4pPr marR="0" lvl="3"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4pPr>
            <a:lvl5pPr marR="0" lvl="4"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5pPr>
            <a:lvl6pPr marR="0" lvl="5"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6pPr>
            <a:lvl7pPr marR="0" lvl="6"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7pPr>
            <a:lvl8pPr marR="0" lvl="7"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8pPr>
            <a:lvl9pPr marR="0" lvl="8"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9pPr>
          </a:lstStyle>
          <a:p>
            <a:endParaRPr/>
          </a:p>
        </p:txBody>
      </p:sp>
      <p:sp>
        <p:nvSpPr>
          <p:cNvPr id="80" name="Google Shape;80;p1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7F7F7F"/>
              </a:buClr>
              <a:buSzPts val="2400"/>
              <a:buFont typeface="Arial"/>
              <a:buChar char="•"/>
              <a:defRPr sz="2400" b="0" i="0" u="none" strike="noStrike" cap="none">
                <a:solidFill>
                  <a:srgbClr val="7F7F7F"/>
                </a:solidFill>
                <a:latin typeface="Century Gothic"/>
                <a:ea typeface="Century Gothic"/>
                <a:cs typeface="Century Gothic"/>
                <a:sym typeface="Century Gothic"/>
              </a:defRPr>
            </a:lvl1pPr>
            <a:lvl2pPr marL="914400" marR="0" lvl="1"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2pPr>
            <a:lvl3pPr marL="1371600" marR="0" lvl="2"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3pPr>
            <a:lvl4pPr marL="1828800" marR="0" lvl="3"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4pPr>
            <a:lvl5pPr marL="2286000" marR="0" lvl="4"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5pPr>
            <a:lvl6pPr marL="2743200" marR="0" lvl="5"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6pPr>
            <a:lvl7pPr marL="3200400" marR="0" lvl="6"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7pPr>
            <a:lvl8pPr marL="3657600" marR="0" lvl="7"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8pPr>
            <a:lvl9pPr marL="4114800" marR="0" lvl="8"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9pPr>
          </a:lstStyle>
          <a:p>
            <a:endParaRPr/>
          </a:p>
        </p:txBody>
      </p:sp>
      <p:sp>
        <p:nvSpPr>
          <p:cNvPr id="81" name="Google Shape;81;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45700"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Google Shape;82;p12"/>
          <p:cNvSpPr txBox="1">
            <a:spLocks noGrp="1"/>
          </p:cNvSpPr>
          <p:nvPr>
            <p:ph type="ftr" idx="11"/>
          </p:nvPr>
        </p:nvSpPr>
        <p:spPr>
          <a:xfrm>
            <a:off x="3124200" y="6245225"/>
            <a:ext cx="2895600" cy="476250"/>
          </a:xfrm>
          <a:prstGeom prst="rect">
            <a:avLst/>
          </a:prstGeom>
          <a:noFill/>
          <a:ln>
            <a:noFill/>
          </a:ln>
        </p:spPr>
        <p:txBody>
          <a:bodyPr spcFirstLastPara="1" wrap="square" lIns="45700"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Google Shape;83;p12"/>
          <p:cNvSpPr txBox="1">
            <a:spLocks noGrp="1"/>
          </p:cNvSpPr>
          <p:nvPr>
            <p:ph type="sldNum" idx="12"/>
          </p:nvPr>
        </p:nvSpPr>
        <p:spPr>
          <a:xfrm>
            <a:off x="6553200" y="6245225"/>
            <a:ext cx="2133600" cy="476250"/>
          </a:xfrm>
          <a:prstGeom prst="rect">
            <a:avLst/>
          </a:prstGeom>
          <a:noFill/>
          <a:ln>
            <a:noFill/>
          </a:ln>
        </p:spPr>
        <p:txBody>
          <a:bodyPr spcFirstLastPara="1" wrap="square" lIns="27425" tIns="45700" rIns="45700" bIns="45700" anchor="ctr" anchorCtr="0">
            <a:noAutofit/>
          </a:bodyPr>
          <a:lstStyle>
            <a:lvl1pPr marL="0" marR="0" lvl="0"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4"/>
          <p:cNvSpPr/>
          <p:nvPr/>
        </p:nvSpPr>
        <p:spPr>
          <a:xfrm>
            <a:off x="8458200" y="6499225"/>
            <a:ext cx="84137" cy="84137"/>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3" name="Google Shape;93;p14"/>
          <p:cNvSpPr/>
          <p:nvPr/>
        </p:nvSpPr>
        <p:spPr>
          <a:xfrm>
            <a:off x="569912" y="6499225"/>
            <a:ext cx="84137" cy="84137"/>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4" name="Google Shape;94;p14"/>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lstStyle>
            <a:lvl1pPr marR="0" lvl="0"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1pPr>
            <a:lvl2pPr marR="0" lvl="1"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2pPr>
            <a:lvl3pPr marR="0" lvl="2"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3pPr>
            <a:lvl4pPr marR="0" lvl="3"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4pPr>
            <a:lvl5pPr marR="0" lvl="4"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5pPr>
            <a:lvl6pPr marR="0" lvl="5"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6pPr>
            <a:lvl7pPr marR="0" lvl="6"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7pPr>
            <a:lvl8pPr marR="0" lvl="7"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8pPr>
            <a:lvl9pPr marR="0" lvl="8" algn="ctr" rtl="0">
              <a:lnSpc>
                <a:spcPct val="107407"/>
              </a:lnSpc>
              <a:spcBef>
                <a:spcPts val="0"/>
              </a:spcBef>
              <a:spcAft>
                <a:spcPts val="0"/>
              </a:spcAft>
              <a:buSzPts val="1400"/>
              <a:buNone/>
              <a:defRPr sz="5400" b="0" i="0" u="none" strike="noStrike" cap="none">
                <a:solidFill>
                  <a:schemeClr val="dk2"/>
                </a:solidFill>
                <a:latin typeface="Palatino Linotype"/>
                <a:ea typeface="Palatino Linotype"/>
                <a:cs typeface="Palatino Linotype"/>
                <a:sym typeface="Palatino Linotype"/>
              </a:defRPr>
            </a:lvl9pPr>
          </a:lstStyle>
          <a:p>
            <a:endParaRPr/>
          </a:p>
        </p:txBody>
      </p:sp>
      <p:sp>
        <p:nvSpPr>
          <p:cNvPr id="95" name="Google Shape;95;p1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7F7F7F"/>
              </a:buClr>
              <a:buSzPts val="2400"/>
              <a:buFont typeface="Arial"/>
              <a:buChar char="•"/>
              <a:defRPr sz="2400" b="0" i="0" u="none" strike="noStrike" cap="none">
                <a:solidFill>
                  <a:srgbClr val="7F7F7F"/>
                </a:solidFill>
                <a:latin typeface="Century Gothic"/>
                <a:ea typeface="Century Gothic"/>
                <a:cs typeface="Century Gothic"/>
                <a:sym typeface="Century Gothic"/>
              </a:defRPr>
            </a:lvl1pPr>
            <a:lvl2pPr marL="914400" marR="0" lvl="1"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2pPr>
            <a:lvl3pPr marL="1371600" marR="0" lvl="2"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3pPr>
            <a:lvl4pPr marL="1828800" marR="0" lvl="3"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4pPr>
            <a:lvl5pPr marL="2286000" marR="0" lvl="4"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5pPr>
            <a:lvl6pPr marL="2743200" marR="0" lvl="5"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6pPr>
            <a:lvl7pPr marL="3200400" marR="0" lvl="6"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7pPr>
            <a:lvl8pPr marL="3657600" marR="0" lvl="7"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8pPr>
            <a:lvl9pPr marL="4114800" marR="0" lvl="8"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9pPr>
          </a:lstStyle>
          <a:p>
            <a:endParaRPr/>
          </a:p>
        </p:txBody>
      </p:sp>
      <p:sp>
        <p:nvSpPr>
          <p:cNvPr id="96" name="Google Shape;96;p14"/>
          <p:cNvSpPr txBox="1">
            <a:spLocks noGrp="1"/>
          </p:cNvSpPr>
          <p:nvPr>
            <p:ph type="dt" idx="10"/>
          </p:nvPr>
        </p:nvSpPr>
        <p:spPr>
          <a:xfrm>
            <a:off x="457200" y="6245225"/>
            <a:ext cx="2133600" cy="476250"/>
          </a:xfrm>
          <a:prstGeom prst="rect">
            <a:avLst/>
          </a:prstGeom>
          <a:noFill/>
          <a:ln>
            <a:noFill/>
          </a:ln>
        </p:spPr>
        <p:txBody>
          <a:bodyPr spcFirstLastPara="1" wrap="square" lIns="91425" tIns="45700" rIns="45700"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7" name="Google Shape;97;p14"/>
          <p:cNvSpPr txBox="1">
            <a:spLocks noGrp="1"/>
          </p:cNvSpPr>
          <p:nvPr>
            <p:ph type="ftr" idx="11"/>
          </p:nvPr>
        </p:nvSpPr>
        <p:spPr>
          <a:xfrm>
            <a:off x="3124200" y="6245225"/>
            <a:ext cx="2895600" cy="476250"/>
          </a:xfrm>
          <a:prstGeom prst="rect">
            <a:avLst/>
          </a:prstGeom>
          <a:noFill/>
          <a:ln>
            <a:noFill/>
          </a:ln>
        </p:spPr>
        <p:txBody>
          <a:bodyPr spcFirstLastPara="1" wrap="square" lIns="45700"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8" name="Google Shape;98;p14"/>
          <p:cNvSpPr txBox="1">
            <a:spLocks noGrp="1"/>
          </p:cNvSpPr>
          <p:nvPr>
            <p:ph type="sldNum" idx="12"/>
          </p:nvPr>
        </p:nvSpPr>
        <p:spPr>
          <a:xfrm>
            <a:off x="6553200" y="6245225"/>
            <a:ext cx="2133600" cy="476250"/>
          </a:xfrm>
          <a:prstGeom prst="rect">
            <a:avLst/>
          </a:prstGeom>
          <a:noFill/>
          <a:ln>
            <a:noFill/>
          </a:ln>
        </p:spPr>
        <p:txBody>
          <a:bodyPr spcFirstLastPara="1" wrap="square" lIns="27425" tIns="45700" rIns="45700" bIns="45700" anchor="ctr" anchorCtr="0">
            <a:noAutofit/>
          </a:bodyPr>
          <a:lstStyle>
            <a:lvl1pPr marL="0" marR="0" lvl="0"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595959"/>
              </a:buClr>
              <a:buSzPts val="1200"/>
              <a:buFont typeface="Century Gothic"/>
              <a:buNone/>
              <a:defRPr sz="1200" b="0" i="0" u="none">
                <a:solidFill>
                  <a:srgbClr val="595959"/>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8-JmBY4OJ5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_isa0jLjgh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6FB0rDsR_rc"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b25g4nZTHv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ctrTitle"/>
          </p:nvPr>
        </p:nvSpPr>
        <p:spPr>
          <a:xfrm>
            <a:off x="685800" y="609600"/>
            <a:ext cx="7772400" cy="4267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8000"/>
              <a:buFont typeface="Palatino Linotype"/>
              <a:buNone/>
            </a:pPr>
            <a:r>
              <a:rPr lang="en-US" sz="8000" b="0" i="0" u="none">
                <a:solidFill>
                  <a:schemeClr val="dk2"/>
                </a:solidFill>
                <a:latin typeface="Palatino Linotype"/>
                <a:ea typeface="Palatino Linotype"/>
                <a:cs typeface="Palatino Linotype"/>
                <a:sym typeface="Palatino Linotype"/>
              </a:rPr>
              <a:t>Weather and Climate</a:t>
            </a:r>
            <a:endParaRPr/>
          </a:p>
        </p:txBody>
      </p:sp>
      <p:sp>
        <p:nvSpPr>
          <p:cNvPr id="111" name="Google Shape;111;p16"/>
          <p:cNvSpPr txBox="1">
            <a:spLocks noGrp="1"/>
          </p:cNvSpPr>
          <p:nvPr>
            <p:ph type="subTitle" idx="1"/>
          </p:nvPr>
        </p:nvSpPr>
        <p:spPr>
          <a:xfrm>
            <a:off x="1371600" y="4953000"/>
            <a:ext cx="6400800" cy="1219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98989"/>
              </a:buClr>
              <a:buSzPts val="2400"/>
              <a:buNone/>
            </a:pPr>
            <a:r>
              <a:rPr lang="en-US" sz="2400" b="0" i="0" u="none">
                <a:solidFill>
                  <a:srgbClr val="898989"/>
                </a:solidFill>
                <a:latin typeface="Century Gothic"/>
                <a:ea typeface="Century Gothic"/>
                <a:cs typeface="Century Gothic"/>
                <a:sym typeface="Century Gothic"/>
              </a:rPr>
              <a:t>LAME COWS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sz="5400" b="0" i="0" u="none">
                <a:solidFill>
                  <a:schemeClr val="dk2"/>
                </a:solidFill>
                <a:latin typeface="Palatino Linotype"/>
                <a:ea typeface="Palatino Linotype"/>
                <a:cs typeface="Palatino Linotype"/>
                <a:sym typeface="Palatino Linotype"/>
              </a:rPr>
              <a:t>Greenhouse Effect</a:t>
            </a:r>
            <a:endParaRPr/>
          </a:p>
        </p:txBody>
      </p:sp>
      <p:sp>
        <p:nvSpPr>
          <p:cNvPr id="173" name="Google Shape;173;p25"/>
          <p:cNvSpPr txBox="1">
            <a:spLocks noGrp="1"/>
          </p:cNvSpPr>
          <p:nvPr>
            <p:ph type="body" idx="1"/>
          </p:nvPr>
        </p:nvSpPr>
        <p:spPr>
          <a:xfrm>
            <a:off x="4648200" y="1600200"/>
            <a:ext cx="4038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800"/>
              <a:buFont typeface="Arial"/>
              <a:buChar char="•"/>
            </a:pPr>
            <a:r>
              <a:rPr lang="en-US" sz="2800" b="0" i="0" u="none">
                <a:solidFill>
                  <a:srgbClr val="7F7F7F"/>
                </a:solidFill>
                <a:latin typeface="Century Gothic"/>
                <a:ea typeface="Century Gothic"/>
                <a:cs typeface="Century Gothic"/>
                <a:sym typeface="Century Gothic"/>
              </a:rPr>
              <a:t>Small amount of solar radiation reaches earth</a:t>
            </a:r>
            <a:endParaRPr/>
          </a:p>
          <a:p>
            <a:pPr marL="342900" lvl="0" indent="-342900" algn="l" rtl="0">
              <a:lnSpc>
                <a:spcPct val="100000"/>
              </a:lnSpc>
              <a:spcBef>
                <a:spcPts val="560"/>
              </a:spcBef>
              <a:spcAft>
                <a:spcPts val="0"/>
              </a:spcAft>
              <a:buClr>
                <a:srgbClr val="7F7F7F"/>
              </a:buClr>
              <a:buSzPts val="2800"/>
              <a:buFont typeface="Arial"/>
              <a:buChar char="•"/>
            </a:pPr>
            <a:r>
              <a:rPr lang="en-US" sz="2800" b="0" i="0" u="none">
                <a:solidFill>
                  <a:srgbClr val="7F7F7F"/>
                </a:solidFill>
                <a:latin typeface="Century Gothic"/>
                <a:ea typeface="Century Gothic"/>
                <a:cs typeface="Century Gothic"/>
                <a:sym typeface="Century Gothic"/>
              </a:rPr>
              <a:t>Atmosphere is like a greenhouse-it keeps the warmth from escaping back into space too quickly</a:t>
            </a:r>
            <a:endParaRPr/>
          </a:p>
        </p:txBody>
      </p:sp>
      <p:pic>
        <p:nvPicPr>
          <p:cNvPr id="174" name="Google Shape;174;p25" descr="greenhouse"/>
          <p:cNvPicPr preferRelativeResize="0"/>
          <p:nvPr/>
        </p:nvPicPr>
        <p:blipFill rotWithShape="1">
          <a:blip r:embed="rId3">
            <a:alphaModFix/>
          </a:blip>
          <a:srcRect/>
          <a:stretch/>
        </p:blipFill>
        <p:spPr>
          <a:xfrm>
            <a:off x="152400" y="1371600"/>
            <a:ext cx="4800600" cy="5257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6" descr="seasons"/>
          <p:cNvPicPr preferRelativeResize="0"/>
          <p:nvPr/>
        </p:nvPicPr>
        <p:blipFill rotWithShape="1">
          <a:blip r:embed="rId3">
            <a:alphaModFix/>
          </a:blip>
          <a:srcRect/>
          <a:stretch/>
        </p:blipFill>
        <p:spPr>
          <a:xfrm>
            <a:off x="457200" y="415925"/>
            <a:ext cx="8229600" cy="6442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sz="5400" b="0" i="0" u="none">
                <a:solidFill>
                  <a:schemeClr val="dk2"/>
                </a:solidFill>
                <a:latin typeface="Palatino Linotype"/>
                <a:ea typeface="Palatino Linotype"/>
                <a:cs typeface="Palatino Linotype"/>
                <a:sym typeface="Palatino Linotype"/>
              </a:rPr>
              <a:t>Solstices</a:t>
            </a:r>
            <a:endParaRPr/>
          </a:p>
        </p:txBody>
      </p:sp>
      <p:sp>
        <p:nvSpPr>
          <p:cNvPr id="185" name="Google Shape;185;p2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81000" algn="l" rtl="0">
              <a:spcBef>
                <a:spcPts val="480"/>
              </a:spcBef>
              <a:spcAft>
                <a:spcPts val="0"/>
              </a:spcAft>
              <a:buSzPts val="2400"/>
              <a:buChar char="•"/>
            </a:pPr>
            <a:r>
              <a:rPr lang="en-US"/>
              <a:t>Days when sun is directly overhead Tropics of Capricorn and Cancer</a:t>
            </a:r>
            <a:endParaRPr/>
          </a:p>
          <a:p>
            <a:pPr marL="342900" marR="0" lvl="0" indent="-342900" algn="l" rtl="0">
              <a:lnSpc>
                <a:spcPct val="100000"/>
              </a:lnSpc>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June 21- Longest </a:t>
            </a:r>
            <a:r>
              <a:rPr lang="en-US"/>
              <a:t>amount of daylight</a:t>
            </a:r>
            <a:endParaRPr sz="2400" b="0" i="0" u="none" strike="noStrike" cap="none">
              <a:solidFill>
                <a:srgbClr val="7F7F7F"/>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December 21- Least amount of daylight</a:t>
            </a:r>
            <a:endParaRPr/>
          </a:p>
          <a:p>
            <a:pPr marL="342900" marR="0" lvl="0" indent="-342900" algn="l" rtl="0">
              <a:lnSpc>
                <a:spcPct val="100000"/>
              </a:lnSpc>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Winter in the Northern Hemisphere is summer in the Southern Hemisphere and vice versa</a:t>
            </a:r>
            <a:endParaRPr/>
          </a:p>
          <a:p>
            <a:pPr marL="342900" marR="0" lvl="0" indent="0" algn="l" rtl="0">
              <a:lnSpc>
                <a:spcPct val="100000"/>
              </a:lnSpc>
              <a:spcBef>
                <a:spcPts val="48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594750" y="1600200"/>
            <a:ext cx="8229600" cy="13284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Winter in Fairbanks</a:t>
            </a:r>
            <a:endParaRPr/>
          </a:p>
        </p:txBody>
      </p:sp>
      <p:sp>
        <p:nvSpPr>
          <p:cNvPr id="191" name="Google Shape;191;p28"/>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92" name="Google Shape;192;p28" descr="Time-lapse movie of the winter solstice sun and ice fog in Fairbanks, Alaska.&#10;(11:06 - 14:59 AKST, December 21, 2012)&#10;&#10;Mirrored from:&#10;http://www.youtube.com/user/Micrometeorologist&#10;&#10;FAIR USE: This site may contain copyrighted material the use of which has not always been specifically authorized by the copyright owner. I am making such material available in a effort to advance the understanding of environmental, political, human rights, economic, democracy, scientific, and social justice issues, etc...&#10;&#10;I believe this constitutes a 'fair use' of any such copyrighted material as provided for in section 107 of the US Copyright Law. In accordance with Title 17 U.S.C. Section 107, the material on this site is distributed without profit to those who have expressed a prior interest in receiving the included information for research and educational purposes. If any individual wishes to go beyond the fair use law, they should contact the copyright owner for permission." title="December 21, 2012 Winter Solstice in Fairbanks, Alaska. Timelapse (HD)">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sz="5400" b="0" i="0" u="none">
                <a:solidFill>
                  <a:schemeClr val="dk2"/>
                </a:solidFill>
                <a:latin typeface="Palatino Linotype"/>
                <a:ea typeface="Palatino Linotype"/>
                <a:cs typeface="Palatino Linotype"/>
                <a:sym typeface="Palatino Linotype"/>
              </a:rPr>
              <a:t>Equinoxes</a:t>
            </a:r>
            <a:endParaRPr/>
          </a:p>
        </p:txBody>
      </p:sp>
      <p:sp>
        <p:nvSpPr>
          <p:cNvPr id="198" name="Google Shape;198;p2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March 21, September 23</a:t>
            </a:r>
            <a:endParaRPr/>
          </a:p>
          <a:p>
            <a:pPr marL="342900" marR="0" lvl="0" indent="-342900" algn="l" rtl="0">
              <a:lnSpc>
                <a:spcPct val="100000"/>
              </a:lnSpc>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Equal hours of day and night everywhere on earth</a:t>
            </a:r>
            <a:endParaRPr/>
          </a:p>
          <a:p>
            <a:pPr marL="342900" marR="0" lvl="0" indent="-342900" algn="l" rtl="0">
              <a:lnSpc>
                <a:spcPct val="100000"/>
              </a:lnSpc>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At noon, the sun is directly over the Equator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58000"/>
              </a:lnSpc>
              <a:spcBef>
                <a:spcPts val="0"/>
              </a:spcBef>
              <a:spcAft>
                <a:spcPts val="0"/>
              </a:spcAft>
              <a:buClr>
                <a:schemeClr val="dk2"/>
              </a:buClr>
              <a:buSzPts val="10000"/>
              <a:buFont typeface="Palatino Linotype"/>
              <a:buNone/>
            </a:pPr>
            <a:r>
              <a:rPr lang="en-US" sz="10000" b="0" i="0" u="none">
                <a:solidFill>
                  <a:schemeClr val="dk2"/>
                </a:solidFill>
                <a:latin typeface="Palatino Linotype"/>
                <a:ea typeface="Palatino Linotype"/>
                <a:cs typeface="Palatino Linotype"/>
                <a:sym typeface="Palatino Linotype"/>
              </a:rPr>
              <a:t>M</a:t>
            </a:r>
            <a:r>
              <a:rPr lang="en-US" sz="5400" b="0" i="0" u="none">
                <a:solidFill>
                  <a:schemeClr val="dk2"/>
                </a:solidFill>
                <a:latin typeface="Palatino Linotype"/>
                <a:ea typeface="Palatino Linotype"/>
                <a:cs typeface="Palatino Linotype"/>
                <a:sym typeface="Palatino Linotype"/>
              </a:rPr>
              <a:t>ountain Barriers</a:t>
            </a:r>
            <a:endParaRPr/>
          </a:p>
        </p:txBody>
      </p:sp>
      <p:sp>
        <p:nvSpPr>
          <p:cNvPr id="204" name="Google Shape;204;p3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rgbClr val="7F7F7F"/>
              </a:buClr>
              <a:buSzPts val="2400"/>
              <a:buFont typeface="Arial"/>
              <a:buNone/>
            </a:pPr>
            <a:endParaRPr sz="2400">
              <a:solidFill>
                <a:srgbClr val="7F7F7F"/>
              </a:solidFill>
              <a:latin typeface="Century Gothic"/>
              <a:ea typeface="Century Gothic"/>
              <a:cs typeface="Century Gothic"/>
              <a:sym typeface="Century Gothic"/>
            </a:endParaRPr>
          </a:p>
        </p:txBody>
      </p:sp>
      <p:pic>
        <p:nvPicPr>
          <p:cNvPr id="205" name="Google Shape;205;p30"/>
          <p:cNvPicPr preferRelativeResize="0"/>
          <p:nvPr/>
        </p:nvPicPr>
        <p:blipFill rotWithShape="1">
          <a:blip r:embed="rId3">
            <a:alphaModFix/>
          </a:blip>
          <a:srcRect/>
          <a:stretch/>
        </p:blipFill>
        <p:spPr>
          <a:xfrm>
            <a:off x="1752600" y="2286000"/>
            <a:ext cx="5322887" cy="31829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58000"/>
              </a:lnSpc>
              <a:spcBef>
                <a:spcPts val="0"/>
              </a:spcBef>
              <a:spcAft>
                <a:spcPts val="0"/>
              </a:spcAft>
              <a:buClr>
                <a:schemeClr val="dk2"/>
              </a:buClr>
              <a:buSzPts val="10000"/>
              <a:buFont typeface="Palatino Linotype"/>
              <a:buNone/>
            </a:pPr>
            <a:r>
              <a:rPr lang="en-US" sz="10000" b="0" i="0" u="none">
                <a:solidFill>
                  <a:schemeClr val="dk2"/>
                </a:solidFill>
                <a:latin typeface="Palatino Linotype"/>
                <a:ea typeface="Palatino Linotype"/>
                <a:cs typeface="Palatino Linotype"/>
                <a:sym typeface="Palatino Linotype"/>
              </a:rPr>
              <a:t>E</a:t>
            </a:r>
            <a:r>
              <a:rPr lang="en-US" sz="5400" b="0" i="0" u="none">
                <a:solidFill>
                  <a:schemeClr val="dk2"/>
                </a:solidFill>
                <a:latin typeface="Palatino Linotype"/>
                <a:ea typeface="Palatino Linotype"/>
                <a:cs typeface="Palatino Linotype"/>
                <a:sym typeface="Palatino Linotype"/>
              </a:rPr>
              <a:t>levation</a:t>
            </a:r>
            <a:endParaRPr/>
          </a:p>
        </p:txBody>
      </p:sp>
      <p:sp>
        <p:nvSpPr>
          <p:cNvPr id="211" name="Google Shape;211;p3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rgbClr val="7F7F7F"/>
              </a:buClr>
              <a:buSzPts val="2400"/>
              <a:buFont typeface="Arial"/>
              <a:buNone/>
            </a:pPr>
            <a:endParaRPr sz="2400">
              <a:solidFill>
                <a:srgbClr val="7F7F7F"/>
              </a:solidFill>
              <a:latin typeface="Century Gothic"/>
              <a:ea typeface="Century Gothic"/>
              <a:cs typeface="Century Gothic"/>
              <a:sym typeface="Century Gothic"/>
            </a:endParaRPr>
          </a:p>
        </p:txBody>
      </p:sp>
      <p:pic>
        <p:nvPicPr>
          <p:cNvPr id="212" name="Google Shape;212;p31"/>
          <p:cNvPicPr preferRelativeResize="0"/>
          <p:nvPr/>
        </p:nvPicPr>
        <p:blipFill rotWithShape="1">
          <a:blip r:embed="rId3">
            <a:alphaModFix/>
          </a:blip>
          <a:srcRect/>
          <a:stretch/>
        </p:blipFill>
        <p:spPr>
          <a:xfrm>
            <a:off x="1524000" y="2133600"/>
            <a:ext cx="5842000" cy="3143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58000"/>
              </a:lnSpc>
              <a:spcBef>
                <a:spcPts val="0"/>
              </a:spcBef>
              <a:spcAft>
                <a:spcPts val="0"/>
              </a:spcAft>
              <a:buClr>
                <a:schemeClr val="dk2"/>
              </a:buClr>
              <a:buSzPts val="10000"/>
              <a:buFont typeface="Palatino Linotype"/>
              <a:buNone/>
            </a:pPr>
            <a:r>
              <a:rPr lang="en-US" sz="10000" b="0" i="0" u="none">
                <a:solidFill>
                  <a:schemeClr val="dk2"/>
                </a:solidFill>
                <a:latin typeface="Palatino Linotype"/>
                <a:ea typeface="Palatino Linotype"/>
                <a:cs typeface="Palatino Linotype"/>
                <a:sym typeface="Palatino Linotype"/>
              </a:rPr>
              <a:t>C</a:t>
            </a:r>
            <a:r>
              <a:rPr lang="en-US" sz="5400" b="0" i="0" u="none">
                <a:solidFill>
                  <a:schemeClr val="dk2"/>
                </a:solidFill>
                <a:latin typeface="Palatino Linotype"/>
                <a:ea typeface="Palatino Linotype"/>
                <a:cs typeface="Palatino Linotype"/>
                <a:sym typeface="Palatino Linotype"/>
              </a:rPr>
              <a:t>ontinental Location</a:t>
            </a:r>
            <a:endParaRPr/>
          </a:p>
        </p:txBody>
      </p:sp>
      <p:sp>
        <p:nvSpPr>
          <p:cNvPr id="218" name="Google Shape;218;p32"/>
          <p:cNvSpPr txBox="1">
            <a:spLocks noGrp="1"/>
          </p:cNvSpPr>
          <p:nvPr>
            <p:ph type="body" idx="1"/>
          </p:nvPr>
        </p:nvSpPr>
        <p:spPr>
          <a:xfrm>
            <a:off x="457200" y="287705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F7F7F"/>
              </a:buClr>
              <a:buSzPts val="3200"/>
              <a:buFont typeface="Arial"/>
              <a:buChar char="•"/>
            </a:pPr>
            <a:r>
              <a:rPr lang="en-US" sz="3200" b="0" i="0" u="none">
                <a:solidFill>
                  <a:srgbClr val="7F7F7F"/>
                </a:solidFill>
                <a:latin typeface="Century Gothic"/>
                <a:ea typeface="Century Gothic"/>
                <a:cs typeface="Century Gothic"/>
                <a:sym typeface="Century Gothic"/>
              </a:rPr>
              <a:t>Oceans are solar energy collectors</a:t>
            </a:r>
            <a:endParaRPr/>
          </a:p>
          <a:p>
            <a:pPr marL="342900" marR="0" lvl="0" indent="-342900" algn="l" rtl="0">
              <a:lnSpc>
                <a:spcPct val="100000"/>
              </a:lnSpc>
              <a:spcBef>
                <a:spcPts val="640"/>
              </a:spcBef>
              <a:spcAft>
                <a:spcPts val="0"/>
              </a:spcAft>
              <a:buClr>
                <a:srgbClr val="7F7F7F"/>
              </a:buClr>
              <a:buSzPts val="3200"/>
              <a:buFont typeface="Arial"/>
              <a:buChar char="•"/>
            </a:pPr>
            <a:r>
              <a:rPr lang="en-US" sz="3200" b="0" i="0" u="none">
                <a:solidFill>
                  <a:srgbClr val="7F7F7F"/>
                </a:solidFill>
                <a:latin typeface="Century Gothic"/>
                <a:ea typeface="Century Gothic"/>
                <a:cs typeface="Century Gothic"/>
                <a:sym typeface="Century Gothic"/>
              </a:rPr>
              <a:t>Because water heats &amp; cools more slowly than land…</a:t>
            </a:r>
            <a:endParaRPr/>
          </a:p>
          <a:p>
            <a:pPr marL="742950" marR="0" lvl="1" indent="-285750" algn="l" rtl="0">
              <a:lnSpc>
                <a:spcPct val="100000"/>
              </a:lnSpc>
              <a:spcBef>
                <a:spcPts val="560"/>
              </a:spcBef>
              <a:spcAft>
                <a:spcPts val="0"/>
              </a:spcAft>
              <a:buClr>
                <a:srgbClr val="7F7F7F"/>
              </a:buClr>
              <a:buSzPts val="2800"/>
              <a:buFont typeface="Courier New"/>
              <a:buChar char="o"/>
            </a:pPr>
            <a:r>
              <a:rPr lang="en-US" sz="2800" b="0" i="0" u="none" strike="noStrike" cap="none">
                <a:solidFill>
                  <a:srgbClr val="7F7F7F"/>
                </a:solidFill>
                <a:latin typeface="Century Gothic"/>
                <a:ea typeface="Century Gothic"/>
                <a:cs typeface="Century Gothic"/>
                <a:sym typeface="Century Gothic"/>
              </a:rPr>
              <a:t>Coastlines have a stable temperature</a:t>
            </a:r>
            <a:endParaRPr/>
          </a:p>
          <a:p>
            <a:pPr marL="742950" marR="0" lvl="1" indent="-285750" algn="l" rtl="0">
              <a:lnSpc>
                <a:spcPct val="100000"/>
              </a:lnSpc>
              <a:spcBef>
                <a:spcPts val="560"/>
              </a:spcBef>
              <a:spcAft>
                <a:spcPts val="0"/>
              </a:spcAft>
              <a:buClr>
                <a:srgbClr val="7F7F7F"/>
              </a:buClr>
              <a:buSzPts val="2800"/>
              <a:buFont typeface="Courier New"/>
              <a:buChar char="o"/>
            </a:pPr>
            <a:r>
              <a:rPr lang="en-US" sz="2800" b="0" i="0" u="none" strike="noStrike" cap="none">
                <a:solidFill>
                  <a:srgbClr val="7F7F7F"/>
                </a:solidFill>
                <a:latin typeface="Century Gothic"/>
                <a:ea typeface="Century Gothic"/>
                <a:cs typeface="Century Gothic"/>
                <a:sym typeface="Century Gothic"/>
              </a:rPr>
              <a:t>Interior of the continent has extreme temperatures (hotter &amp; colder)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58000"/>
              </a:lnSpc>
              <a:spcBef>
                <a:spcPts val="0"/>
              </a:spcBef>
              <a:spcAft>
                <a:spcPts val="0"/>
              </a:spcAft>
              <a:buClr>
                <a:schemeClr val="dk2"/>
              </a:buClr>
              <a:buSzPts val="10000"/>
              <a:buFont typeface="Palatino Linotype"/>
              <a:buNone/>
            </a:pPr>
            <a:r>
              <a:rPr lang="en-US" sz="10000" b="0" i="0" u="none">
                <a:solidFill>
                  <a:schemeClr val="dk2"/>
                </a:solidFill>
                <a:latin typeface="Palatino Linotype"/>
                <a:ea typeface="Palatino Linotype"/>
                <a:cs typeface="Palatino Linotype"/>
                <a:sym typeface="Palatino Linotype"/>
              </a:rPr>
              <a:t>O</a:t>
            </a:r>
            <a:r>
              <a:rPr lang="en-US" sz="5400" b="0" i="0" u="none">
                <a:solidFill>
                  <a:schemeClr val="dk2"/>
                </a:solidFill>
                <a:latin typeface="Palatino Linotype"/>
                <a:ea typeface="Palatino Linotype"/>
                <a:cs typeface="Palatino Linotype"/>
                <a:sym typeface="Palatino Linotype"/>
              </a:rPr>
              <a:t>cean Currents</a:t>
            </a:r>
            <a:endParaRPr/>
          </a:p>
        </p:txBody>
      </p:sp>
      <p:sp>
        <p:nvSpPr>
          <p:cNvPr id="224" name="Google Shape;224;p33"/>
          <p:cNvSpPr txBox="1">
            <a:spLocks noGrp="1"/>
          </p:cNvSpPr>
          <p:nvPr>
            <p:ph type="body" idx="1"/>
          </p:nvPr>
        </p:nvSpPr>
        <p:spPr>
          <a:xfrm>
            <a:off x="379450" y="23319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F7F7F"/>
              </a:buClr>
              <a:buSzPts val="2400"/>
              <a:buFont typeface="Arial"/>
              <a:buChar char="•"/>
            </a:pPr>
            <a:r>
              <a:rPr lang="en-US" sz="2400" b="0" i="0" u="none">
                <a:solidFill>
                  <a:srgbClr val="7F7F7F"/>
                </a:solidFill>
                <a:latin typeface="Century Gothic"/>
                <a:ea typeface="Century Gothic"/>
                <a:cs typeface="Century Gothic"/>
                <a:sym typeface="Century Gothic"/>
              </a:rPr>
              <a:t>Movement of water is called current</a:t>
            </a:r>
            <a:endParaRPr/>
          </a:p>
          <a:p>
            <a:pPr marL="342900" marR="0" lvl="0" indent="-342900" algn="l" rtl="0">
              <a:lnSpc>
                <a:spcPct val="100000"/>
              </a:lnSpc>
              <a:spcBef>
                <a:spcPts val="480"/>
              </a:spcBef>
              <a:spcAft>
                <a:spcPts val="0"/>
              </a:spcAft>
              <a:buClr>
                <a:srgbClr val="7F7F7F"/>
              </a:buClr>
              <a:buSzPts val="2400"/>
              <a:buFont typeface="Arial"/>
              <a:buChar char="•"/>
            </a:pPr>
            <a:r>
              <a:rPr lang="en-US" sz="2400" b="0" i="0" u="none">
                <a:solidFill>
                  <a:srgbClr val="7F7F7F"/>
                </a:solidFill>
                <a:latin typeface="Century Gothic"/>
                <a:ea typeface="Century Gothic"/>
                <a:cs typeface="Century Gothic"/>
                <a:sym typeface="Century Gothic"/>
              </a:rPr>
              <a:t>Ocean currents flow in circular paths</a:t>
            </a:r>
            <a:endParaRPr/>
          </a:p>
          <a:p>
            <a:pPr marL="342900" marR="0" lvl="0" indent="-342900" algn="l" rtl="0">
              <a:lnSpc>
                <a:spcPct val="100000"/>
              </a:lnSpc>
              <a:spcBef>
                <a:spcPts val="480"/>
              </a:spcBef>
              <a:spcAft>
                <a:spcPts val="0"/>
              </a:spcAft>
              <a:buClr>
                <a:srgbClr val="7F7F7F"/>
              </a:buClr>
              <a:buSzPts val="2400"/>
              <a:buFont typeface="Arial"/>
              <a:buChar char="•"/>
            </a:pPr>
            <a:r>
              <a:rPr lang="en-US" sz="2400" b="0" i="0" u="none">
                <a:solidFill>
                  <a:srgbClr val="7F7F7F"/>
                </a:solidFill>
                <a:latin typeface="Century Gothic"/>
                <a:ea typeface="Century Gothic"/>
                <a:cs typeface="Century Gothic"/>
                <a:sym typeface="Century Gothic"/>
              </a:rPr>
              <a:t>Warm currents carry water from low        high latitudes</a:t>
            </a:r>
            <a:endParaRPr/>
          </a:p>
          <a:p>
            <a:pPr marL="342900" marR="0" lvl="0" indent="-342900" algn="l" rtl="0">
              <a:lnSpc>
                <a:spcPct val="100000"/>
              </a:lnSpc>
              <a:spcBef>
                <a:spcPts val="480"/>
              </a:spcBef>
              <a:spcAft>
                <a:spcPts val="0"/>
              </a:spcAft>
              <a:buClr>
                <a:srgbClr val="7F7F7F"/>
              </a:buClr>
              <a:buSzPts val="2400"/>
              <a:buFont typeface="Arial"/>
              <a:buChar char="•"/>
            </a:pPr>
            <a:r>
              <a:rPr lang="en-US" sz="2400" b="0" i="0" u="none">
                <a:solidFill>
                  <a:srgbClr val="7F7F7F"/>
                </a:solidFill>
                <a:latin typeface="Century Gothic"/>
                <a:ea typeface="Century Gothic"/>
                <a:cs typeface="Century Gothic"/>
                <a:sym typeface="Century Gothic"/>
              </a:rPr>
              <a:t>Cool currents return cooled water from high        low latitudes</a:t>
            </a:r>
            <a:endParaRPr/>
          </a:p>
          <a:p>
            <a:pPr marL="342900" marR="0" lvl="0" indent="-190500" algn="l" rtl="0">
              <a:spcBef>
                <a:spcPts val="480"/>
              </a:spcBef>
              <a:spcAft>
                <a:spcPts val="0"/>
              </a:spcAft>
              <a:buClr>
                <a:srgbClr val="7F7F7F"/>
              </a:buClr>
              <a:buSzPts val="2400"/>
              <a:buFont typeface="Arial"/>
              <a:buNone/>
            </a:pPr>
            <a:endParaRPr sz="2400" b="0" i="0" u="none">
              <a:solidFill>
                <a:srgbClr val="7F7F7F"/>
              </a:solidFill>
              <a:latin typeface="Century Gothic"/>
              <a:ea typeface="Century Gothic"/>
              <a:cs typeface="Century Gothic"/>
              <a:sym typeface="Century Gothic"/>
            </a:endParaRPr>
          </a:p>
        </p:txBody>
      </p:sp>
      <p:cxnSp>
        <p:nvCxnSpPr>
          <p:cNvPr id="225" name="Google Shape;225;p33"/>
          <p:cNvCxnSpPr/>
          <p:nvPr/>
        </p:nvCxnSpPr>
        <p:spPr>
          <a:xfrm>
            <a:off x="6197600" y="2743200"/>
            <a:ext cx="457200" cy="0"/>
          </a:xfrm>
          <a:prstGeom prst="straightConnector1">
            <a:avLst/>
          </a:prstGeom>
          <a:noFill/>
          <a:ln w="9525" cap="flat" cmpd="sng">
            <a:solidFill>
              <a:srgbClr val="5C72B2"/>
            </a:solidFill>
            <a:prstDash val="solid"/>
            <a:miter lim="800000"/>
            <a:headEnd type="none" w="med" len="med"/>
            <a:tailEnd type="stealth" w="med" len="med"/>
          </a:ln>
        </p:spPr>
      </p:cxnSp>
      <p:cxnSp>
        <p:nvCxnSpPr>
          <p:cNvPr id="226" name="Google Shape;226;p33"/>
          <p:cNvCxnSpPr/>
          <p:nvPr/>
        </p:nvCxnSpPr>
        <p:spPr>
          <a:xfrm>
            <a:off x="7467600" y="3505200"/>
            <a:ext cx="381000" cy="0"/>
          </a:xfrm>
          <a:prstGeom prst="straightConnector1">
            <a:avLst/>
          </a:prstGeom>
          <a:noFill/>
          <a:ln w="9525" cap="flat" cmpd="sng">
            <a:solidFill>
              <a:srgbClr val="5C72B2"/>
            </a:solidFill>
            <a:prstDash val="solid"/>
            <a:miter lim="800000"/>
            <a:headEnd type="none" w="med" len="med"/>
            <a:tailEnd type="stealth"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58000"/>
              </a:lnSpc>
              <a:spcBef>
                <a:spcPts val="0"/>
              </a:spcBef>
              <a:spcAft>
                <a:spcPts val="0"/>
              </a:spcAft>
              <a:buClr>
                <a:schemeClr val="dk2"/>
              </a:buClr>
              <a:buSzPts val="10000"/>
              <a:buFont typeface="Palatino Linotype"/>
              <a:buNone/>
            </a:pPr>
            <a:r>
              <a:rPr lang="en-US" sz="10000" b="0" i="0" u="none">
                <a:solidFill>
                  <a:schemeClr val="dk2"/>
                </a:solidFill>
                <a:latin typeface="Palatino Linotype"/>
                <a:ea typeface="Palatino Linotype"/>
                <a:cs typeface="Palatino Linotype"/>
                <a:sym typeface="Palatino Linotype"/>
              </a:rPr>
              <a:t>W</a:t>
            </a:r>
            <a:r>
              <a:rPr lang="en-US" sz="5400" b="0" i="0" u="none">
                <a:solidFill>
                  <a:schemeClr val="dk2"/>
                </a:solidFill>
                <a:latin typeface="Palatino Linotype"/>
                <a:ea typeface="Palatino Linotype"/>
                <a:cs typeface="Palatino Linotype"/>
                <a:sym typeface="Palatino Linotype"/>
              </a:rPr>
              <a:t>ind Belts</a:t>
            </a:r>
            <a:endParaRPr/>
          </a:p>
        </p:txBody>
      </p:sp>
      <p:sp>
        <p:nvSpPr>
          <p:cNvPr id="232" name="Google Shape;232;p34"/>
          <p:cNvSpPr txBox="1">
            <a:spLocks noGrp="1"/>
          </p:cNvSpPr>
          <p:nvPr>
            <p:ph type="body" idx="1"/>
          </p:nvPr>
        </p:nvSpPr>
        <p:spPr>
          <a:xfrm>
            <a:off x="457200" y="316537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F7F7F"/>
              </a:buClr>
              <a:buSzPts val="2400"/>
              <a:buFont typeface="Arial"/>
              <a:buChar char="•"/>
            </a:pPr>
            <a:r>
              <a:rPr lang="en-US" sz="2400" b="0" i="0" u="none">
                <a:solidFill>
                  <a:srgbClr val="7F7F7F"/>
                </a:solidFill>
                <a:latin typeface="Century Gothic"/>
                <a:ea typeface="Century Gothic"/>
                <a:cs typeface="Century Gothic"/>
                <a:sym typeface="Century Gothic"/>
              </a:rPr>
              <a:t>Movement of air is called wind</a:t>
            </a:r>
            <a:endParaRPr/>
          </a:p>
          <a:p>
            <a:pPr marL="342900" marR="0" lvl="0" indent="-342900" algn="l" rtl="0">
              <a:lnSpc>
                <a:spcPct val="100000"/>
              </a:lnSpc>
              <a:spcBef>
                <a:spcPts val="480"/>
              </a:spcBef>
              <a:spcAft>
                <a:spcPts val="0"/>
              </a:spcAft>
              <a:buClr>
                <a:srgbClr val="7F7F7F"/>
              </a:buClr>
              <a:buSzPts val="2400"/>
              <a:buFont typeface="Arial"/>
              <a:buChar char="•"/>
            </a:pPr>
            <a:r>
              <a:rPr lang="en-US" sz="2400" b="0" i="0" u="none">
                <a:solidFill>
                  <a:srgbClr val="7F7F7F"/>
                </a:solidFill>
                <a:latin typeface="Century Gothic"/>
                <a:ea typeface="Century Gothic"/>
                <a:cs typeface="Century Gothic"/>
                <a:sym typeface="Century Gothic"/>
              </a:rPr>
              <a:t>Trade winds: high pressure to low pressure</a:t>
            </a:r>
            <a:endParaRPr/>
          </a:p>
          <a:p>
            <a:pPr marL="342900" marR="0" lvl="0" indent="-342900" algn="l" rtl="0">
              <a:lnSpc>
                <a:spcPct val="100000"/>
              </a:lnSpc>
              <a:spcBef>
                <a:spcPts val="480"/>
              </a:spcBef>
              <a:spcAft>
                <a:spcPts val="0"/>
              </a:spcAft>
              <a:buClr>
                <a:srgbClr val="7F7F7F"/>
              </a:buClr>
              <a:buSzPts val="2400"/>
              <a:buFont typeface="Arial"/>
              <a:buChar char="•"/>
            </a:pPr>
            <a:r>
              <a:rPr lang="en-US" sz="2400" b="0" i="0" u="none">
                <a:solidFill>
                  <a:srgbClr val="7F7F7F"/>
                </a:solidFill>
                <a:latin typeface="Century Gothic"/>
                <a:ea typeface="Century Gothic"/>
                <a:cs typeface="Century Gothic"/>
                <a:sym typeface="Century Gothic"/>
              </a:rPr>
              <a:t>Westerlies: high pressure to low pressure, carry weather across US from west to east</a:t>
            </a:r>
            <a:endParaRPr/>
          </a:p>
          <a:p>
            <a:pPr marL="342900" marR="0" lvl="0" indent="-342900" algn="l" rtl="0">
              <a:lnSpc>
                <a:spcPct val="100000"/>
              </a:lnSpc>
              <a:spcBef>
                <a:spcPts val="480"/>
              </a:spcBef>
              <a:spcAft>
                <a:spcPts val="0"/>
              </a:spcAft>
              <a:buClr>
                <a:srgbClr val="7F7F7F"/>
              </a:buClr>
              <a:buSzPts val="2400"/>
              <a:buFont typeface="Arial"/>
              <a:buChar char="•"/>
            </a:pPr>
            <a:r>
              <a:rPr lang="en-US" sz="2400" b="0" i="0" u="none">
                <a:solidFill>
                  <a:srgbClr val="7F7F7F"/>
                </a:solidFill>
                <a:latin typeface="Century Gothic"/>
                <a:ea typeface="Century Gothic"/>
                <a:cs typeface="Century Gothic"/>
                <a:sym typeface="Century Gothic"/>
              </a:rPr>
              <a:t>Polar winds: bring cold air from the poles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sz="5400" b="0" i="0" u="none">
                <a:solidFill>
                  <a:schemeClr val="dk2"/>
                </a:solidFill>
                <a:latin typeface="Palatino Linotype"/>
                <a:ea typeface="Palatino Linotype"/>
                <a:cs typeface="Palatino Linotype"/>
                <a:sym typeface="Palatino Linotype"/>
              </a:rPr>
              <a:t>What’s the difference?</a:t>
            </a:r>
            <a:endParaRPr/>
          </a:p>
        </p:txBody>
      </p:sp>
      <p:sp>
        <p:nvSpPr>
          <p:cNvPr id="117" name="Google Shape;117;p1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F7F7F"/>
              </a:buClr>
              <a:buSzPts val="2400"/>
              <a:buFont typeface="Arial"/>
              <a:buChar char="•"/>
            </a:pPr>
            <a:r>
              <a:rPr lang="en-US" sz="2400" b="1" i="0" u="none" strike="noStrike" cap="none">
                <a:solidFill>
                  <a:srgbClr val="7F7F7F"/>
                </a:solidFill>
                <a:latin typeface="Century Gothic"/>
                <a:ea typeface="Century Gothic"/>
                <a:cs typeface="Century Gothic"/>
                <a:sym typeface="Century Gothic"/>
              </a:rPr>
              <a:t>Weather</a:t>
            </a:r>
            <a:r>
              <a:rPr lang="en-US" sz="2400" b="0" i="0" u="none" strike="noStrike" cap="none">
                <a:solidFill>
                  <a:srgbClr val="7F7F7F"/>
                </a:solidFill>
                <a:latin typeface="Century Gothic"/>
                <a:ea typeface="Century Gothic"/>
                <a:cs typeface="Century Gothic"/>
                <a:sym typeface="Century Gothic"/>
              </a:rPr>
              <a:t> is the condition of the bottom layer of the earth’s atmosphere in one place over a </a:t>
            </a:r>
            <a:r>
              <a:rPr lang="en-US" sz="2400" b="0" i="0" u="sng" strike="noStrike" cap="none">
                <a:solidFill>
                  <a:srgbClr val="7F7F7F"/>
                </a:solidFill>
                <a:latin typeface="Century Gothic"/>
                <a:ea typeface="Century Gothic"/>
                <a:cs typeface="Century Gothic"/>
                <a:sym typeface="Century Gothic"/>
              </a:rPr>
              <a:t>short</a:t>
            </a:r>
            <a:r>
              <a:rPr lang="en-US" sz="2400" b="0" i="0" u="none" strike="noStrike" cap="none">
                <a:solidFill>
                  <a:srgbClr val="7F7F7F"/>
                </a:solidFill>
                <a:latin typeface="Century Gothic"/>
                <a:ea typeface="Century Gothic"/>
                <a:cs typeface="Century Gothic"/>
                <a:sym typeface="Century Gothic"/>
              </a:rPr>
              <a:t> </a:t>
            </a:r>
            <a:r>
              <a:rPr lang="en-US" sz="2400" b="0" i="0" u="sng" strike="noStrike" cap="none">
                <a:solidFill>
                  <a:srgbClr val="7F7F7F"/>
                </a:solidFill>
                <a:latin typeface="Century Gothic"/>
                <a:ea typeface="Century Gothic"/>
                <a:cs typeface="Century Gothic"/>
                <a:sym typeface="Century Gothic"/>
              </a:rPr>
              <a:t>period of time</a:t>
            </a:r>
            <a:endParaRPr/>
          </a:p>
          <a:p>
            <a:pPr marL="342900" marR="0" lvl="0" indent="-342900" algn="l" rtl="0">
              <a:lnSpc>
                <a:spcPct val="100000"/>
              </a:lnSpc>
              <a:spcBef>
                <a:spcPts val="480"/>
              </a:spcBef>
              <a:spcAft>
                <a:spcPts val="0"/>
              </a:spcAft>
              <a:buClr>
                <a:srgbClr val="7F7F7F"/>
              </a:buClr>
              <a:buSzPts val="2400"/>
              <a:buFont typeface="Arial"/>
              <a:buChar char="•"/>
            </a:pPr>
            <a:r>
              <a:rPr lang="en-US" sz="2400" b="1" i="0" u="none" strike="noStrike" cap="none">
                <a:solidFill>
                  <a:srgbClr val="7F7F7F"/>
                </a:solidFill>
                <a:latin typeface="Century Gothic"/>
                <a:ea typeface="Century Gothic"/>
                <a:cs typeface="Century Gothic"/>
                <a:sym typeface="Century Gothic"/>
              </a:rPr>
              <a:t>Climate </a:t>
            </a:r>
            <a:r>
              <a:rPr lang="en-US" sz="2400" b="0" i="0" u="none" strike="noStrike" cap="none">
                <a:solidFill>
                  <a:srgbClr val="7F7F7F"/>
                </a:solidFill>
                <a:latin typeface="Century Gothic"/>
                <a:ea typeface="Century Gothic"/>
                <a:cs typeface="Century Gothic"/>
                <a:sym typeface="Century Gothic"/>
              </a:rPr>
              <a:t>is the term for weather patterns that an area typically experiences over a </a:t>
            </a:r>
            <a:r>
              <a:rPr lang="en-US" sz="2400" b="0" i="0" u="sng" strike="noStrike" cap="none">
                <a:solidFill>
                  <a:srgbClr val="7F7F7F"/>
                </a:solidFill>
                <a:latin typeface="Century Gothic"/>
                <a:ea typeface="Century Gothic"/>
                <a:cs typeface="Century Gothic"/>
                <a:sym typeface="Century Gothic"/>
              </a:rPr>
              <a:t>long period of time</a:t>
            </a:r>
            <a:endParaRPr/>
          </a:p>
        </p:txBody>
      </p:sp>
      <p:pic>
        <p:nvPicPr>
          <p:cNvPr id="118" name="Google Shape;118;p17" descr="Current Weather"/>
          <p:cNvPicPr preferRelativeResize="0"/>
          <p:nvPr/>
        </p:nvPicPr>
        <p:blipFill rotWithShape="1">
          <a:blip r:embed="rId3">
            <a:alphaModFix/>
          </a:blip>
          <a:srcRect/>
          <a:stretch/>
        </p:blipFill>
        <p:spPr>
          <a:xfrm>
            <a:off x="4267200" y="3733800"/>
            <a:ext cx="3681412" cy="2492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58000"/>
              </a:lnSpc>
              <a:spcBef>
                <a:spcPts val="0"/>
              </a:spcBef>
              <a:spcAft>
                <a:spcPts val="0"/>
              </a:spcAft>
              <a:buClr>
                <a:schemeClr val="dk2"/>
              </a:buClr>
              <a:buSzPts val="10000"/>
              <a:buFont typeface="Palatino Linotype"/>
              <a:buNone/>
            </a:pPr>
            <a:r>
              <a:rPr lang="en-US" sz="10000" b="0" i="0" u="none">
                <a:solidFill>
                  <a:schemeClr val="dk2"/>
                </a:solidFill>
                <a:latin typeface="Palatino Linotype"/>
                <a:ea typeface="Palatino Linotype"/>
                <a:cs typeface="Palatino Linotype"/>
                <a:sym typeface="Palatino Linotype"/>
              </a:rPr>
              <a:t>S</a:t>
            </a:r>
            <a:r>
              <a:rPr lang="en-US" sz="5400" b="0" i="0" u="none">
                <a:solidFill>
                  <a:schemeClr val="dk2"/>
                </a:solidFill>
                <a:latin typeface="Palatino Linotype"/>
                <a:ea typeface="Palatino Linotype"/>
                <a:cs typeface="Palatino Linotype"/>
                <a:sym typeface="Palatino Linotype"/>
              </a:rPr>
              <a:t>torms</a:t>
            </a:r>
            <a:endParaRPr/>
          </a:p>
        </p:txBody>
      </p:sp>
      <p:sp>
        <p:nvSpPr>
          <p:cNvPr id="238" name="Google Shape;238;p35"/>
          <p:cNvSpPr txBox="1">
            <a:spLocks noGrp="1"/>
          </p:cNvSpPr>
          <p:nvPr>
            <p:ph type="body" idx="1"/>
          </p:nvPr>
        </p:nvSpPr>
        <p:spPr>
          <a:xfrm>
            <a:off x="292450" y="224392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F7F7F"/>
              </a:buClr>
              <a:buSzPts val="2400"/>
              <a:buFont typeface="Arial"/>
              <a:buChar char="•"/>
            </a:pPr>
            <a:r>
              <a:rPr lang="en-US" sz="2400" b="0" i="0" u="none">
                <a:solidFill>
                  <a:srgbClr val="7F7F7F"/>
                </a:solidFill>
                <a:latin typeface="Century Gothic"/>
                <a:ea typeface="Century Gothic"/>
                <a:cs typeface="Century Gothic"/>
                <a:sym typeface="Century Gothic"/>
              </a:rPr>
              <a:t>Occur during low pressure conditions</a:t>
            </a:r>
            <a:endParaRPr/>
          </a:p>
          <a:p>
            <a:pPr marL="342900" marR="0" lvl="0" indent="-342900" algn="l" rtl="0">
              <a:lnSpc>
                <a:spcPct val="100000"/>
              </a:lnSpc>
              <a:spcBef>
                <a:spcPts val="480"/>
              </a:spcBef>
              <a:spcAft>
                <a:spcPts val="0"/>
              </a:spcAft>
              <a:buClr>
                <a:srgbClr val="7F7F7F"/>
              </a:buClr>
              <a:buSzPts val="2400"/>
              <a:buFont typeface="Arial"/>
              <a:buChar char="•"/>
            </a:pPr>
            <a:r>
              <a:rPr lang="en-US" sz="2400" b="0" i="0" u="none">
                <a:solidFill>
                  <a:srgbClr val="7F7F7F"/>
                </a:solidFill>
                <a:latin typeface="Century Gothic"/>
                <a:ea typeface="Century Gothic"/>
                <a:cs typeface="Century Gothic"/>
                <a:sym typeface="Century Gothic"/>
              </a:rPr>
              <a:t>Storm front= where 2 air masses of different temperatures meet</a:t>
            </a:r>
            <a:endParaRPr/>
          </a:p>
          <a:p>
            <a:pPr marL="742950" marR="0" lvl="1" indent="-285750" algn="l" rtl="0">
              <a:lnSpc>
                <a:spcPct val="100000"/>
              </a:lnSpc>
              <a:spcBef>
                <a:spcPts val="320"/>
              </a:spcBef>
              <a:spcAft>
                <a:spcPts val="0"/>
              </a:spcAft>
              <a:buClr>
                <a:srgbClr val="7F7F7F"/>
              </a:buClr>
              <a:buSzPts val="1600"/>
              <a:buFont typeface="Courier New"/>
              <a:buChar char="o"/>
            </a:pPr>
            <a:r>
              <a:rPr lang="en-US" sz="1600" b="0" i="0" u="none" strike="noStrike" cap="none">
                <a:solidFill>
                  <a:srgbClr val="7F7F7F"/>
                </a:solidFill>
                <a:latin typeface="Century Gothic"/>
                <a:ea typeface="Century Gothic"/>
                <a:cs typeface="Century Gothic"/>
                <a:sym typeface="Century Gothic"/>
              </a:rPr>
              <a:t>Thunderstorms</a:t>
            </a:r>
            <a:endParaRPr/>
          </a:p>
          <a:p>
            <a:pPr marL="742950" marR="0" lvl="1" indent="-285750" algn="l" rtl="0">
              <a:lnSpc>
                <a:spcPct val="100000"/>
              </a:lnSpc>
              <a:spcBef>
                <a:spcPts val="320"/>
              </a:spcBef>
              <a:spcAft>
                <a:spcPts val="0"/>
              </a:spcAft>
              <a:buClr>
                <a:srgbClr val="7F7F7F"/>
              </a:buClr>
              <a:buSzPts val="1600"/>
              <a:buFont typeface="Courier New"/>
              <a:buChar char="o"/>
            </a:pPr>
            <a:r>
              <a:rPr lang="en-US" sz="1600" b="0" i="0" u="none" strike="noStrike" cap="none">
                <a:solidFill>
                  <a:srgbClr val="7F7F7F"/>
                </a:solidFill>
                <a:latin typeface="Century Gothic"/>
                <a:ea typeface="Century Gothic"/>
                <a:cs typeface="Century Gothic"/>
                <a:sym typeface="Century Gothic"/>
              </a:rPr>
              <a:t>Tornadoes</a:t>
            </a:r>
            <a:endParaRPr/>
          </a:p>
          <a:p>
            <a:pPr marL="742950" marR="0" lvl="1" indent="-285750" algn="l" rtl="0">
              <a:lnSpc>
                <a:spcPct val="100000"/>
              </a:lnSpc>
              <a:spcBef>
                <a:spcPts val="320"/>
              </a:spcBef>
              <a:spcAft>
                <a:spcPts val="0"/>
              </a:spcAft>
              <a:buClr>
                <a:srgbClr val="7F7F7F"/>
              </a:buClr>
              <a:buSzPts val="1600"/>
              <a:buFont typeface="Courier New"/>
              <a:buChar char="o"/>
            </a:pPr>
            <a:r>
              <a:rPr lang="en-US" sz="1600" b="0" i="0" u="none" strike="noStrike" cap="none">
                <a:solidFill>
                  <a:srgbClr val="7F7F7F"/>
                </a:solidFill>
                <a:latin typeface="Century Gothic"/>
                <a:ea typeface="Century Gothic"/>
                <a:cs typeface="Century Gothic"/>
                <a:sym typeface="Century Gothic"/>
              </a:rPr>
              <a:t>hurricanes</a:t>
            </a:r>
            <a:endParaRPr/>
          </a:p>
        </p:txBody>
      </p:sp>
      <p:pic>
        <p:nvPicPr>
          <p:cNvPr id="239" name="Google Shape;239;p35"/>
          <p:cNvPicPr preferRelativeResize="0"/>
          <p:nvPr/>
        </p:nvPicPr>
        <p:blipFill rotWithShape="1">
          <a:blip r:embed="rId3">
            <a:alphaModFix/>
          </a:blip>
          <a:srcRect/>
          <a:stretch/>
        </p:blipFill>
        <p:spPr>
          <a:xfrm>
            <a:off x="4556125" y="3262312"/>
            <a:ext cx="3683000" cy="248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sz="5400" b="0" i="0" u="none">
                <a:solidFill>
                  <a:schemeClr val="dk2"/>
                </a:solidFill>
                <a:latin typeface="Palatino Linotype"/>
                <a:ea typeface="Palatino Linotype"/>
                <a:cs typeface="Palatino Linotype"/>
                <a:sym typeface="Palatino Linotype"/>
              </a:rPr>
              <a:t>Weather vs Climate</a:t>
            </a:r>
            <a:endParaRPr/>
          </a:p>
        </p:txBody>
      </p:sp>
      <p:pic>
        <p:nvPicPr>
          <p:cNvPr id="124" name="Google Shape;124;p18"/>
          <p:cNvPicPr preferRelativeResize="0"/>
          <p:nvPr/>
        </p:nvPicPr>
        <p:blipFill rotWithShape="1">
          <a:blip r:embed="rId3">
            <a:alphaModFix/>
          </a:blip>
          <a:srcRect/>
          <a:stretch/>
        </p:blipFill>
        <p:spPr>
          <a:xfrm>
            <a:off x="1504550" y="2963602"/>
            <a:ext cx="6134900" cy="3450875"/>
          </a:xfrm>
          <a:prstGeom prst="rect">
            <a:avLst/>
          </a:prstGeom>
          <a:noFill/>
          <a:ln>
            <a:noFill/>
          </a:ln>
        </p:spPr>
      </p:pic>
      <p:sp>
        <p:nvSpPr>
          <p:cNvPr id="125" name="Google Shape;125;p18"/>
          <p:cNvSpPr txBox="1"/>
          <p:nvPr/>
        </p:nvSpPr>
        <p:spPr>
          <a:xfrm>
            <a:off x="0" y="1035600"/>
            <a:ext cx="8229600" cy="2393400"/>
          </a:xfrm>
          <a:prstGeom prst="rect">
            <a:avLst/>
          </a:prstGeom>
          <a:noFill/>
          <a:ln>
            <a:noFill/>
          </a:ln>
        </p:spPr>
        <p:txBody>
          <a:bodyPr spcFirstLastPara="1" wrap="square" lIns="91425" tIns="91425" rIns="91425" bIns="91425" anchor="ctr" anchorCtr="0">
            <a:noAutofit/>
          </a:bodyPr>
          <a:lstStyle/>
          <a:p>
            <a:pPr marL="342900" lvl="0" indent="-342900" algn="l" rtl="0">
              <a:spcBef>
                <a:spcPts val="0"/>
              </a:spcBef>
              <a:spcAft>
                <a:spcPts val="0"/>
              </a:spcAft>
              <a:buClr>
                <a:srgbClr val="7F7F7F"/>
              </a:buClr>
              <a:buSzPts val="2400"/>
              <a:buChar char="•"/>
            </a:pPr>
            <a:r>
              <a:rPr lang="en-US" sz="2400">
                <a:solidFill>
                  <a:srgbClr val="7F7F7F"/>
                </a:solidFill>
                <a:latin typeface="Century Gothic"/>
                <a:ea typeface="Century Gothic"/>
                <a:cs typeface="Century Gothic"/>
                <a:sym typeface="Century Gothic"/>
              </a:rPr>
              <a:t>List 3 kinds of precipitation:</a:t>
            </a:r>
            <a:endParaRPr sz="2400">
              <a:solidFill>
                <a:srgbClr val="7F7F7F"/>
              </a:solidFill>
              <a:latin typeface="Century Gothic"/>
              <a:ea typeface="Century Gothic"/>
              <a:cs typeface="Century Gothic"/>
              <a:sym typeface="Century Gothic"/>
            </a:endParaRPr>
          </a:p>
          <a:p>
            <a:pPr marL="342900" lvl="0" indent="-342900" algn="l" rtl="0">
              <a:spcBef>
                <a:spcPts val="480"/>
              </a:spcBef>
              <a:spcAft>
                <a:spcPts val="0"/>
              </a:spcAft>
              <a:buClr>
                <a:srgbClr val="7F7F7F"/>
              </a:buClr>
              <a:buSzPts val="2400"/>
              <a:buChar char="•"/>
            </a:pPr>
            <a:r>
              <a:rPr lang="en-US" sz="2400">
                <a:solidFill>
                  <a:srgbClr val="7F7F7F"/>
                </a:solidFill>
                <a:latin typeface="Century Gothic"/>
                <a:ea typeface="Century Gothic"/>
                <a:cs typeface="Century Gothic"/>
                <a:sym typeface="Century Gothic"/>
              </a:rPr>
              <a:t>What is the climate like in Yuma, Arizona?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457200" y="0"/>
            <a:ext cx="8229600" cy="1037700"/>
          </a:xfrm>
          <a:prstGeom prst="rect">
            <a:avLst/>
          </a:prstGeom>
          <a:noFill/>
          <a:ln>
            <a:noFill/>
          </a:ln>
        </p:spPr>
        <p:txBody>
          <a:bodyPr spcFirstLastPara="1" wrap="square" lIns="91425" tIns="45700" rIns="91425" bIns="45700" anchor="b" anchorCtr="0">
            <a:noAutofit/>
          </a:bodyPr>
          <a:lstStyle/>
          <a:p>
            <a:pPr marL="0" lvl="0" indent="0" algn="ctr" rtl="0">
              <a:lnSpc>
                <a:spcPct val="58000"/>
              </a:lnSpc>
              <a:spcBef>
                <a:spcPts val="0"/>
              </a:spcBef>
              <a:spcAft>
                <a:spcPts val="0"/>
              </a:spcAft>
              <a:buClr>
                <a:schemeClr val="dk2"/>
              </a:buClr>
              <a:buSzPts val="10000"/>
              <a:buFont typeface="Palatino Linotype"/>
              <a:buNone/>
            </a:pPr>
            <a:r>
              <a:rPr lang="en-US" sz="10000" b="0" i="0" u="none">
                <a:solidFill>
                  <a:schemeClr val="dk2"/>
                </a:solidFill>
                <a:latin typeface="Palatino Linotype"/>
                <a:ea typeface="Palatino Linotype"/>
                <a:cs typeface="Palatino Linotype"/>
                <a:sym typeface="Palatino Linotype"/>
              </a:rPr>
              <a:t>L</a:t>
            </a:r>
            <a:r>
              <a:rPr lang="en-US" sz="5400" b="0" i="0" u="none">
                <a:solidFill>
                  <a:schemeClr val="dk2"/>
                </a:solidFill>
                <a:latin typeface="Palatino Linotype"/>
                <a:ea typeface="Palatino Linotype"/>
                <a:cs typeface="Palatino Linotype"/>
                <a:sym typeface="Palatino Linotype"/>
              </a:rPr>
              <a:t>atitude</a:t>
            </a:r>
            <a:endParaRPr/>
          </a:p>
        </p:txBody>
      </p:sp>
      <p:sp>
        <p:nvSpPr>
          <p:cNvPr id="131" name="Google Shape;131;p19"/>
          <p:cNvSpPr txBox="1">
            <a:spLocks noGrp="1"/>
          </p:cNvSpPr>
          <p:nvPr>
            <p:ph type="body" idx="1"/>
          </p:nvPr>
        </p:nvSpPr>
        <p:spPr>
          <a:xfrm>
            <a:off x="457200" y="165917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Warmest weather near Equator</a:t>
            </a:r>
            <a:endParaRPr/>
          </a:p>
          <a:p>
            <a:pPr marL="342900" marR="0" lvl="0" indent="-342900" algn="l" rtl="0">
              <a:lnSpc>
                <a:spcPct val="100000"/>
              </a:lnSpc>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BIGGEST EFFECT ON CLIMATE!!!</a:t>
            </a:r>
            <a:endParaRPr/>
          </a:p>
        </p:txBody>
      </p:sp>
      <p:pic>
        <p:nvPicPr>
          <p:cNvPr id="132" name="Google Shape;132;p19" descr="climate_map"/>
          <p:cNvPicPr preferRelativeResize="0"/>
          <p:nvPr/>
        </p:nvPicPr>
        <p:blipFill rotWithShape="1">
          <a:blip r:embed="rId3">
            <a:alphaModFix/>
          </a:blip>
          <a:srcRect/>
          <a:stretch/>
        </p:blipFill>
        <p:spPr>
          <a:xfrm>
            <a:off x="2199200" y="2528474"/>
            <a:ext cx="5110751" cy="3752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457200" y="1041475"/>
            <a:ext cx="8229600" cy="1600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Why no polar Pineapples? </a:t>
            </a:r>
            <a:endParaRPr/>
          </a:p>
        </p:txBody>
      </p:sp>
      <p:sp>
        <p:nvSpPr>
          <p:cNvPr id="138" name="Google Shape;138;p2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39" name="Google Shape;139;p20" descr="Plants are amazing. Really! Photosynthesis is an incredible thing. But it also means that some plants can't live everywhere. They need to get the right amount of sunlight for the right amount of time. In this episode of Crash Course Kids, Sabrina chats about how the tilt of the Earth makes for both prime and not-so-prime growing conditions for things like pineapples. &#10;&#10;This first series is based on 5th grade science. We're super excited and hope you enjoy Crash Course Kids!&#10;&#10;///Standards Used in This Video///&#10;5-ESS1-2. Represent data in graphical displays to reveal patterns of daily changes in length and direction of shadows, day and night, and the seasonal appearance of some stars in the night sky. [Clarification Statement: Examples of patterns could include the position and motion of Earth with respect to the sun and selected stars that are visible only in particular months.] [Assessment Boundary: Assessment does not include causes of seasons.]&#10;&#10;Want to find Crash Course elsewhere on the internet?&#10;Crash Course Main Channel: https://www.youtube.com/crashcourse&#10;Facebook - https://www.facebook.com/YouTubeCrashCourse&#10;Twitter - http://www.twitter.com/thecrashcourse&#10;Tumblr - http://thecrashcourse.tumblr.com&#10;&#10;Credits...&#10;&#10;Executive Producers: John &amp; Hank Green&#10;Producer &amp; Editor: Nicholas Jenkins&#10;Cinematographer &amp; Director: Michael Aranda&#10;Host: Sabrina Cruz&#10;Script Supervisor: Mickie Halpern&#10;Writer: Jen Szymanski&#10;Consultant: Shelby Alinsky&#10;Script Editor: Blake de Pastino&#10;&#10;Thought Cafe Team:&#10;Stephanie Bailis&#10;Cody Brown&#10;Suzanna Brusikiewicz&#10;Jonathan Corbiere&#10;Nick Counter&#10;Kelsey Heinrichs&#10;Jack Kenedy&#10;Corey MacDonald&#10;Tyler Sammy&#10;Nikkie Stinchcombe &#10;James Tuer&#10;Adam Winnik" title="Why No Polar Pineapples: Crash Course Kids #11.2">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0" y="0"/>
            <a:ext cx="9067800" cy="1600200"/>
          </a:xfrm>
          <a:prstGeom prst="rect">
            <a:avLst/>
          </a:prstGeom>
          <a:noFill/>
          <a:ln>
            <a:noFill/>
          </a:ln>
        </p:spPr>
        <p:txBody>
          <a:bodyPr spcFirstLastPara="1" wrap="square" lIns="91425" tIns="45700" rIns="91425" bIns="45700" anchor="b" anchorCtr="0">
            <a:noAutofit/>
          </a:bodyPr>
          <a:lstStyle/>
          <a:p>
            <a:pPr marL="0" lvl="0" indent="0" algn="ctr" rtl="0">
              <a:lnSpc>
                <a:spcPct val="58000"/>
              </a:lnSpc>
              <a:spcBef>
                <a:spcPts val="0"/>
              </a:spcBef>
              <a:spcAft>
                <a:spcPts val="0"/>
              </a:spcAft>
              <a:buClr>
                <a:schemeClr val="dk2"/>
              </a:buClr>
              <a:buSzPts val="10000"/>
              <a:buFont typeface="Palatino Linotype"/>
              <a:buNone/>
            </a:pPr>
            <a:r>
              <a:rPr lang="en-US" sz="10000" b="0" i="0" u="none">
                <a:solidFill>
                  <a:schemeClr val="dk2"/>
                </a:solidFill>
                <a:latin typeface="Palatino Linotype"/>
                <a:ea typeface="Palatino Linotype"/>
                <a:cs typeface="Palatino Linotype"/>
                <a:sym typeface="Palatino Linotype"/>
              </a:rPr>
              <a:t>A</a:t>
            </a:r>
            <a:r>
              <a:rPr lang="en-US" sz="5400" b="0" i="0" u="none">
                <a:solidFill>
                  <a:schemeClr val="dk2"/>
                </a:solidFill>
                <a:latin typeface="Palatino Linotype"/>
                <a:ea typeface="Palatino Linotype"/>
                <a:cs typeface="Palatino Linotype"/>
                <a:sym typeface="Palatino Linotype"/>
              </a:rPr>
              <a:t>ir (Atmospheric) Pressure</a:t>
            </a:r>
            <a:endParaRPr/>
          </a:p>
        </p:txBody>
      </p:sp>
      <p:sp>
        <p:nvSpPr>
          <p:cNvPr id="145" name="Google Shape;145;p21"/>
          <p:cNvSpPr txBox="1">
            <a:spLocks noGrp="1"/>
          </p:cNvSpPr>
          <p:nvPr>
            <p:ph type="body" idx="1"/>
          </p:nvPr>
        </p:nvSpPr>
        <p:spPr>
          <a:xfrm>
            <a:off x="457200" y="285782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Is the weight of the atmosphere overhead</a:t>
            </a:r>
            <a:endParaRPr/>
          </a:p>
          <a:p>
            <a:pPr marL="342900" marR="0" lvl="0" indent="-342900" algn="l" rtl="0">
              <a:lnSpc>
                <a:spcPct val="100000"/>
              </a:lnSpc>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Caused by unequal heating of earth’s surface</a:t>
            </a:r>
            <a:endParaRPr/>
          </a:p>
          <a:p>
            <a:pPr marL="342900" marR="0" lvl="0" indent="-342900" algn="l" rtl="0">
              <a:lnSpc>
                <a:spcPct val="100000"/>
              </a:lnSpc>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Rising warm air=low pressure areas</a:t>
            </a:r>
            <a:endParaRPr/>
          </a:p>
          <a:p>
            <a:pPr marL="342900" marR="0" lvl="0" indent="-342900" algn="l" rtl="0">
              <a:lnSpc>
                <a:spcPct val="100000"/>
              </a:lnSpc>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Falling cold air=high pressure areas</a:t>
            </a:r>
            <a:endParaRPr/>
          </a:p>
          <a:p>
            <a:pPr marL="342900" marR="0" lvl="0" indent="-342900" algn="l" rtl="0">
              <a:lnSpc>
                <a:spcPct val="100000"/>
              </a:lnSpc>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Winds move from high pressure to low pressure areas</a:t>
            </a:r>
            <a:endParaRPr/>
          </a:p>
          <a:p>
            <a:pPr marL="742950" marR="0" lvl="0" indent="0" algn="l" rtl="0">
              <a:lnSpc>
                <a:spcPct val="100000"/>
              </a:lnSpc>
              <a:spcBef>
                <a:spcPts val="32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sz="5400" b="0" i="0" u="none">
                <a:solidFill>
                  <a:schemeClr val="dk2"/>
                </a:solidFill>
                <a:latin typeface="Palatino Linotype"/>
                <a:ea typeface="Palatino Linotype"/>
                <a:cs typeface="Palatino Linotype"/>
                <a:sym typeface="Palatino Linotype"/>
              </a:rPr>
              <a:t>The Sun</a:t>
            </a:r>
            <a:endParaRPr/>
          </a:p>
        </p:txBody>
      </p:sp>
      <p:sp>
        <p:nvSpPr>
          <p:cNvPr id="151" name="Google Shape;151;p22"/>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800"/>
              <a:buFont typeface="Arial"/>
              <a:buChar char="•"/>
            </a:pPr>
            <a:r>
              <a:rPr lang="en-US" sz="2800" b="0" i="0" u="none">
                <a:solidFill>
                  <a:srgbClr val="7F7F7F"/>
                </a:solidFill>
                <a:latin typeface="Century Gothic"/>
                <a:ea typeface="Century Gothic"/>
                <a:cs typeface="Century Gothic"/>
                <a:sym typeface="Century Gothic"/>
              </a:rPr>
              <a:t>93 million miles away </a:t>
            </a:r>
            <a:endParaRPr/>
          </a:p>
          <a:p>
            <a:pPr marL="342900" lvl="0" indent="-342900" algn="l" rtl="0">
              <a:lnSpc>
                <a:spcPct val="100000"/>
              </a:lnSpc>
              <a:spcBef>
                <a:spcPts val="560"/>
              </a:spcBef>
              <a:spcAft>
                <a:spcPts val="0"/>
              </a:spcAft>
              <a:buClr>
                <a:srgbClr val="7F7F7F"/>
              </a:buClr>
              <a:buSzPts val="2800"/>
              <a:buFont typeface="Arial"/>
              <a:buChar char="•"/>
            </a:pPr>
            <a:r>
              <a:rPr lang="en-US" sz="2800" b="0" i="0" u="none">
                <a:solidFill>
                  <a:srgbClr val="7F7F7F"/>
                </a:solidFill>
                <a:latin typeface="Century Gothic"/>
                <a:ea typeface="Century Gothic"/>
                <a:cs typeface="Century Gothic"/>
                <a:sym typeface="Century Gothic"/>
              </a:rPr>
              <a:t>Gives off energy and light essential for survival</a:t>
            </a:r>
            <a:endParaRPr/>
          </a:p>
          <a:p>
            <a:pPr marL="342900" lvl="0" indent="-165100" algn="l" rtl="0">
              <a:spcBef>
                <a:spcPts val="560"/>
              </a:spcBef>
              <a:spcAft>
                <a:spcPts val="0"/>
              </a:spcAft>
              <a:buClr>
                <a:srgbClr val="7F7F7F"/>
              </a:buClr>
              <a:buSzPts val="2800"/>
              <a:buNone/>
            </a:pPr>
            <a:endParaRPr sz="2800" b="0" i="0" u="none">
              <a:solidFill>
                <a:srgbClr val="7F7F7F"/>
              </a:solidFill>
              <a:latin typeface="Century Gothic"/>
              <a:ea typeface="Century Gothic"/>
              <a:cs typeface="Century Gothic"/>
              <a:sym typeface="Century Gothic"/>
            </a:endParaRPr>
          </a:p>
        </p:txBody>
      </p:sp>
      <p:sp>
        <p:nvSpPr>
          <p:cNvPr id="152" name="Google Shape;152;p22"/>
          <p:cNvSpPr txBox="1">
            <a:spLocks noGrp="1"/>
          </p:cNvSpPr>
          <p:nvPr>
            <p:ph type="body" idx="1"/>
          </p:nvPr>
        </p:nvSpPr>
        <p:spPr>
          <a:xfrm>
            <a:off x="4648200" y="1524000"/>
            <a:ext cx="4038600" cy="4525962"/>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rgbClr val="7F7F7F"/>
              </a:buClr>
              <a:buSzPts val="2400"/>
              <a:buFont typeface="Arial"/>
              <a:buNone/>
            </a:pPr>
            <a:endParaRPr sz="2400">
              <a:solidFill>
                <a:srgbClr val="7F7F7F"/>
              </a:solidFill>
              <a:latin typeface="Century Gothic"/>
              <a:ea typeface="Century Gothic"/>
              <a:cs typeface="Century Gothic"/>
              <a:sym typeface="Century Gothic"/>
            </a:endParaRPr>
          </a:p>
        </p:txBody>
      </p:sp>
      <p:pic>
        <p:nvPicPr>
          <p:cNvPr id="153" name="Google Shape;153;p22" descr="View Image"/>
          <p:cNvPicPr preferRelativeResize="0"/>
          <p:nvPr/>
        </p:nvPicPr>
        <p:blipFill rotWithShape="1">
          <a:blip r:embed="rId3">
            <a:alphaModFix/>
          </a:blip>
          <a:srcRect/>
          <a:stretch/>
        </p:blipFill>
        <p:spPr>
          <a:xfrm>
            <a:off x="4572000" y="1524000"/>
            <a:ext cx="4267200" cy="464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lvl="0" indent="0" algn="ctr" rtl="0">
              <a:lnSpc>
                <a:spcPct val="107407"/>
              </a:lnSpc>
              <a:spcBef>
                <a:spcPts val="0"/>
              </a:spcBef>
              <a:spcAft>
                <a:spcPts val="0"/>
              </a:spcAft>
              <a:buClr>
                <a:schemeClr val="dk2"/>
              </a:buClr>
              <a:buSzPts val="5400"/>
              <a:buFont typeface="Palatino Linotype"/>
              <a:buNone/>
            </a:pPr>
            <a:r>
              <a:rPr lang="en-US" sz="5400" b="0" i="0" u="none">
                <a:solidFill>
                  <a:schemeClr val="dk2"/>
                </a:solidFill>
                <a:latin typeface="Palatino Linotype"/>
                <a:ea typeface="Palatino Linotype"/>
                <a:cs typeface="Palatino Linotype"/>
                <a:sym typeface="Palatino Linotype"/>
              </a:rPr>
              <a:t>The Sun</a:t>
            </a:r>
            <a:endParaRPr/>
          </a:p>
        </p:txBody>
      </p:sp>
      <p:sp>
        <p:nvSpPr>
          <p:cNvPr id="159" name="Google Shape;159;p23"/>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p>
            <a:pPr marL="342900" lvl="0" indent="-165100" algn="l" rtl="0">
              <a:spcBef>
                <a:spcPts val="560"/>
              </a:spcBef>
              <a:spcAft>
                <a:spcPts val="0"/>
              </a:spcAft>
              <a:buClr>
                <a:srgbClr val="7F7F7F"/>
              </a:buClr>
              <a:buSzPts val="2800"/>
              <a:buNone/>
            </a:pPr>
            <a:endParaRPr sz="2800" b="0" i="0" u="none">
              <a:solidFill>
                <a:srgbClr val="7F7F7F"/>
              </a:solidFill>
              <a:latin typeface="Century Gothic"/>
              <a:ea typeface="Century Gothic"/>
              <a:cs typeface="Century Gothic"/>
              <a:sym typeface="Century Gothic"/>
            </a:endParaRPr>
          </a:p>
        </p:txBody>
      </p:sp>
      <p:sp>
        <p:nvSpPr>
          <p:cNvPr id="160" name="Google Shape;160;p23"/>
          <p:cNvSpPr txBox="1">
            <a:spLocks noGrp="1"/>
          </p:cNvSpPr>
          <p:nvPr>
            <p:ph type="body" idx="1"/>
          </p:nvPr>
        </p:nvSpPr>
        <p:spPr>
          <a:xfrm>
            <a:off x="4648200" y="1524000"/>
            <a:ext cx="4038600" cy="4526100"/>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rgbClr val="7F7F7F"/>
              </a:buClr>
              <a:buSzPts val="2400"/>
              <a:buFont typeface="Arial"/>
              <a:buNone/>
            </a:pPr>
            <a:endParaRPr sz="2400">
              <a:solidFill>
                <a:srgbClr val="7F7F7F"/>
              </a:solidFill>
              <a:latin typeface="Century Gothic"/>
              <a:ea typeface="Century Gothic"/>
              <a:cs typeface="Century Gothic"/>
              <a:sym typeface="Century Gothic"/>
            </a:endParaRPr>
          </a:p>
        </p:txBody>
      </p:sp>
      <p:pic>
        <p:nvPicPr>
          <p:cNvPr id="161" name="Google Shape;161;p23" descr="Updated with fix. Thanks for pointing that out!!! :)&#10;&#10;Every hear of &quot;Sol&quot;? Sure you have! It's our Sun! It sits at the center of our 8 planet solar system, providing us with heat and light. But how does that energy get to us? In this episode of Crash Course Kids, Sabrina chats about the sun; what it is, how it works, and how the energy gets to us here on Earth. &#10;&#10;This first series is based on 5th grade science. We're super excited and hope you enjoy Crash Course Kids!&#10;&#10;///Standards Used in This Video///&#10;5-PS3-1. Use models to describe that energy in animals’ food (used for body repair, growth, motion, and to maintain body warmth) was once energy from the sun.&#10;&#10;Want to find Crash Course elsewhere on the internet?&#10;Crash Course Main Channel: https://www.youtube.com/crashcourse&#10;Facebook - https://www.facebook.com/YouTubeCrashCourse&#10;Twitter - http://www.twitter.com/thecrashcourse&#10;Tumblr - http://thecrashcourse.tumblr.com&#10;&#10;Credits...&#10;&#10;Executive Producers: John &amp; Hank Green&#10;Producer &amp; Editor: Nicholas Jenkins&#10;Cinematographer &amp; Director: Michael Aranda&#10;Host: Sabrina Cruz&#10;Script Supervisor: Mickie Halpern&#10;Writer: Kay Boatner&#10;Consultant: Shelby Alinsky&#10;Script Editor: Blake de Pastino&#10;&#10;Thought Cafe Team:&#10;Stephanie Bailis&#10;Cody Brown&#10;Suzanna Brusikiewicz&#10;Jonathan Corbiere&#10;Nick Counter&#10;Kelsey Heinrichs&#10;Jack Kenedy&#10;Corey MacDonald&#10;Tyler Sammy&#10;Nikkie Stinchcombe &#10;James Tuer&#10;Adam Winnik" title="Here Comes the Sun: Crash Course Kids #5.1">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903925"/>
            <a:ext cx="8229600" cy="2057400"/>
          </a:xfrm>
          <a:prstGeom prst="rect">
            <a:avLst/>
          </a:prstGeom>
          <a:noFill/>
          <a:ln>
            <a:noFill/>
          </a:ln>
        </p:spPr>
        <p:txBody>
          <a:bodyPr spcFirstLastPara="1" wrap="square" lIns="91425" tIns="45700" rIns="91425" bIns="45700" anchor="b" anchorCtr="0">
            <a:noAutofit/>
          </a:bodyPr>
          <a:lstStyle/>
          <a:p>
            <a:pPr marL="0" lvl="0" indent="0" algn="ctr" rtl="0">
              <a:lnSpc>
                <a:spcPct val="181250"/>
              </a:lnSpc>
              <a:spcBef>
                <a:spcPts val="0"/>
              </a:spcBef>
              <a:spcAft>
                <a:spcPts val="0"/>
              </a:spcAft>
              <a:buClr>
                <a:schemeClr val="dk2"/>
              </a:buClr>
              <a:buSzPts val="3200"/>
              <a:buFont typeface="Palatino Linotype"/>
              <a:buNone/>
            </a:pPr>
            <a:r>
              <a:rPr lang="en-US" sz="3200" b="1" i="0" u="sng">
                <a:solidFill>
                  <a:schemeClr val="dk2"/>
                </a:solidFill>
                <a:latin typeface="Palatino Linotype"/>
                <a:ea typeface="Palatino Linotype"/>
                <a:cs typeface="Palatino Linotype"/>
                <a:sym typeface="Palatino Linotype"/>
              </a:rPr>
              <a:t>The Sun and Seasons</a:t>
            </a:r>
            <a:br>
              <a:rPr lang="en-US" sz="3200" b="1" i="0" u="sng">
                <a:solidFill>
                  <a:schemeClr val="dk2"/>
                </a:solidFill>
                <a:latin typeface="Palatino Linotype"/>
                <a:ea typeface="Palatino Linotype"/>
                <a:cs typeface="Palatino Linotype"/>
                <a:sym typeface="Palatino Linotype"/>
              </a:rPr>
            </a:br>
            <a:r>
              <a:rPr lang="en-US" sz="3200" b="0" i="0" u="none">
                <a:solidFill>
                  <a:schemeClr val="dk2"/>
                </a:solidFill>
                <a:latin typeface="Palatino Linotype"/>
                <a:ea typeface="Palatino Linotype"/>
                <a:cs typeface="Palatino Linotype"/>
                <a:sym typeface="Palatino Linotype"/>
              </a:rPr>
              <a:t>Watch the Video and explain how the Sun causes the seasons on earth</a:t>
            </a:r>
            <a:endParaRPr/>
          </a:p>
        </p:txBody>
      </p:sp>
      <p:pic>
        <p:nvPicPr>
          <p:cNvPr id="167" name="Google Shape;167;p24" descr="Updated with graphics fixed. Thanks for pointing that out! &#10;&#10;Ever wonder why we have seasons? A lot of people think it's because the Earth gets further away from the sun in winter, and closer in the summer. But, it's actually more interesting than that. In this episode of Crash Course Kids, Sabrina talks about how the Earth's tilt is responsible for Winter, Spring, Summer, and Fall.  &#10;&#10;This first series is based on 5th grade science. We're super excited and hope you enjoy Crash Course Kids!&#10;&#10;///Standards Used in This Video///&#10;5-ESS1-2. Represent data in graphical displays to reveal patterns of daily changes in length and direction of shadows, day and night, and the seasonal appearance of some stars in the night sky. [Clarification Statement: Examples of patterns could include the position and motion of Earth with respect to the sun and selected stars that are visible only in particular months.] [Assessment Boundary: Assessment does not include causes of seasons.]&#10;&#10;Want to find Crash Course elsewhere on the internet?&#10;Crash Course Main Channel: https://www.youtube.com/crashcourse&#10;Facebook - https://www.facebook.com/YouTubeCrashCourse&#10;Twitter - http://www.twitter.com/thecrashcourse&#10;Tumblr - http://thecrashcourse.tumblr.com&#10;&#10;Credits...&#10;&#10;Executive Producers: John &amp; Hank Green&#10;Producer &amp; Editor: Nicholas Jenkins&#10;Cinematographer &amp; Director: Michael Aranda&#10;Host: Sabrina Cruz&#10;Script Supervisor: Mickie Halpern&#10;Writer: Jen Szymanski&#10;Consultant: Shelby Alinsky&#10;Script Editor: Blake de Pastino&#10;&#10;Thought Cafe Team:&#10;Stephanie Bailis&#10;Cody Brown&#10;Suzanna Brusikiewicz&#10;Jonathan Corbiere&#10;Nick Counter&#10;Kelsey Heinrichs&#10;Jack Kenedy&#10;Corey MacDonald&#10;Tyler Sammy&#10;Nikkie Stinchcombe &#10;James Tuer&#10;Adam Winnik" title="Seasons and the Sun: Crash Course Kids 11.1">
            <a:hlinkClick r:id="rId3"/>
          </p:cNvPr>
          <p:cNvPicPr preferRelativeResize="0"/>
          <p:nvPr/>
        </p:nvPicPr>
        <p:blipFill>
          <a:blip r:embed="rId4">
            <a:alphaModFix/>
          </a:blip>
          <a:stretch>
            <a:fillRect/>
          </a:stretch>
        </p:blipFill>
        <p:spPr>
          <a:xfrm>
            <a:off x="2286000" y="2838625"/>
            <a:ext cx="4572000" cy="3429000"/>
          </a:xfrm>
          <a:prstGeom prst="rect">
            <a:avLst/>
          </a:prstGeom>
          <a:noFill/>
          <a:ln>
            <a:noFill/>
          </a:ln>
        </p:spPr>
      </p:pic>
    </p:spTree>
  </p:cSld>
  <p:clrMapOvr>
    <a:masterClrMapping/>
  </p:clrMapOvr>
</p:sld>
</file>

<file path=ppt/theme/theme1.xml><?xml version="1.0" encoding="utf-8"?>
<a:theme xmlns:a="http://schemas.openxmlformats.org/drawingml/2006/main" name="Executive">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xecutive">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Executive">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363</Words>
  <Application>Microsoft Office PowerPoint</Application>
  <PresentationFormat>On-screen Show (4:3)</PresentationFormat>
  <Paragraphs>59</Paragraphs>
  <Slides>20</Slides>
  <Notes>20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Century Gothic</vt:lpstr>
      <vt:lpstr>Palatino Linotype</vt:lpstr>
      <vt:lpstr>Courier New</vt:lpstr>
      <vt:lpstr>Arial</vt:lpstr>
      <vt:lpstr>Executive</vt:lpstr>
      <vt:lpstr>2_Executive</vt:lpstr>
      <vt:lpstr>3_Executive</vt:lpstr>
      <vt:lpstr>Weather and Climate</vt:lpstr>
      <vt:lpstr>What’s the difference?</vt:lpstr>
      <vt:lpstr>Weather vs Climate</vt:lpstr>
      <vt:lpstr>Latitude</vt:lpstr>
      <vt:lpstr>Why no polar Pineapples? </vt:lpstr>
      <vt:lpstr>Air (Atmospheric) Pressure</vt:lpstr>
      <vt:lpstr>The Sun</vt:lpstr>
      <vt:lpstr>The Sun</vt:lpstr>
      <vt:lpstr>The Sun and Seasons Watch the Video and explain how the Sun causes the seasons on earth</vt:lpstr>
      <vt:lpstr>Greenhouse Effect</vt:lpstr>
      <vt:lpstr>PowerPoint Presentation</vt:lpstr>
      <vt:lpstr>Solstices</vt:lpstr>
      <vt:lpstr>Winter in Fairbanks</vt:lpstr>
      <vt:lpstr>Equinoxes</vt:lpstr>
      <vt:lpstr>Mountain Barriers</vt:lpstr>
      <vt:lpstr>Elevation</vt:lpstr>
      <vt:lpstr>Continental Location</vt:lpstr>
      <vt:lpstr>Ocean Currents</vt:lpstr>
      <vt:lpstr>Wind Belts</vt:lpstr>
      <vt:lpstr>Storms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and Climate</dc:title>
  <cp:lastModifiedBy>Greg Scott</cp:lastModifiedBy>
  <cp:revision>1</cp:revision>
  <dcterms:modified xsi:type="dcterms:W3CDTF">2018-11-07T15:29:37Z</dcterms:modified>
</cp:coreProperties>
</file>