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5143500" type="screen16x9"/>
  <p:notesSz cx="6858000" cy="9144000"/>
  <p:embeddedFontLst>
    <p:embeddedFont>
      <p:font typeface="Roboto" panose="02000000000000000000" pitchFamily="2" charset="0"/>
      <p:regular r:id="rId12"/>
      <p:bold r:id="rId13"/>
      <p:italic r:id="rId14"/>
      <p:boldItalic r:id="rId1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418" y="41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28c786d7dd0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28c786d7dd0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28c786d7dd0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28c786d7dd0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28c786d7dd0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28c786d7dd0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28c786d7dd0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28c786d7dd0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28c786d7dd0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28c786d7dd0_0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28c786d7dd0_0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28c786d7dd0_0_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28c786d7dd0_0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28c786d7dd0_0_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28c786d7dd0_0_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28c786d7dd0_0_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/>
        </p:nvSpPr>
        <p:spPr>
          <a:xfrm>
            <a:off x="364225" y="153375"/>
            <a:ext cx="8607300" cy="277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chemeClr val="dk1"/>
                </a:solidFill>
              </a:rPr>
              <a:t>Pure Competition</a:t>
            </a:r>
            <a:endParaRPr sz="60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Many firms all produce the same product and no single seller controls supply or price</a:t>
            </a:r>
            <a:endParaRPr sz="3000">
              <a:solidFill>
                <a:srgbClr val="222222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rgbClr val="222222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55" name="Google Shape;55;p13" descr="ECON_SC_L01_A00326_FUL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23413" y="2362400"/>
            <a:ext cx="4488925" cy="2410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/>
        </p:nvSpPr>
        <p:spPr>
          <a:xfrm>
            <a:off x="594300" y="134200"/>
            <a:ext cx="7955400" cy="170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chemeClr val="dk1"/>
                </a:solidFill>
              </a:rPr>
              <a:t>Monopoly</a:t>
            </a:r>
            <a:endParaRPr sz="6000">
              <a:solidFill>
                <a:schemeClr val="dk1"/>
              </a:solidFill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a market in which a single seller dominates</a:t>
            </a:r>
            <a:endParaRPr/>
          </a:p>
        </p:txBody>
      </p:sp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25000" y="1947175"/>
            <a:ext cx="4494000" cy="299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/>
          <p:nvPr/>
        </p:nvSpPr>
        <p:spPr>
          <a:xfrm>
            <a:off x="1061550" y="297100"/>
            <a:ext cx="7020900" cy="170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chemeClr val="dk1"/>
                </a:solidFill>
              </a:rPr>
              <a:t>Oligopoly</a:t>
            </a:r>
            <a:endParaRPr sz="60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a few large firms dominate the market</a:t>
            </a:r>
            <a:endParaRPr/>
          </a:p>
        </p:txBody>
      </p:sp>
      <p:pic>
        <p:nvPicPr>
          <p:cNvPr id="67" name="Google Shape;67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55450" y="2158000"/>
            <a:ext cx="2833100" cy="2833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6"/>
          <p:cNvSpPr txBox="1"/>
          <p:nvPr/>
        </p:nvSpPr>
        <p:spPr>
          <a:xfrm>
            <a:off x="287550" y="182125"/>
            <a:ext cx="8568900" cy="220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800">
                <a:solidFill>
                  <a:schemeClr val="dk1"/>
                </a:solidFill>
              </a:rPr>
              <a:t>Monopolistic Competition</a:t>
            </a:r>
            <a:endParaRPr sz="58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Many companies sell products that are similar but not identical</a:t>
            </a:r>
            <a:endParaRPr/>
          </a:p>
        </p:txBody>
      </p:sp>
      <p:pic>
        <p:nvPicPr>
          <p:cNvPr id="73" name="Google Shape;73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03287" y="2475900"/>
            <a:ext cx="3737415" cy="2452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7"/>
          <p:cNvSpPr txBox="1"/>
          <p:nvPr/>
        </p:nvSpPr>
        <p:spPr>
          <a:xfrm>
            <a:off x="220450" y="115025"/>
            <a:ext cx="8770200" cy="223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chemeClr val="dk1"/>
                </a:solidFill>
              </a:rPr>
              <a:t>Corporation</a:t>
            </a:r>
            <a:endParaRPr sz="60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Owned by stockholders who have limited liability for the firm’s debts</a:t>
            </a:r>
            <a:endParaRPr/>
          </a:p>
        </p:txBody>
      </p:sp>
      <p:pic>
        <p:nvPicPr>
          <p:cNvPr id="79" name="Google Shape;79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80300" y="3255500"/>
            <a:ext cx="4366400" cy="1317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12175" y="2629850"/>
            <a:ext cx="1619250" cy="1943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8"/>
          <p:cNvSpPr txBox="1"/>
          <p:nvPr/>
        </p:nvSpPr>
        <p:spPr>
          <a:xfrm>
            <a:off x="172525" y="47925"/>
            <a:ext cx="8856300" cy="223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chemeClr val="dk1"/>
                </a:solidFill>
              </a:rPr>
              <a:t>Partnership</a:t>
            </a:r>
            <a:endParaRPr sz="60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Business owned by 2 or more people who divide the responsibilities and profits</a:t>
            </a:r>
            <a:endParaRPr/>
          </a:p>
        </p:txBody>
      </p:sp>
      <p:pic>
        <p:nvPicPr>
          <p:cNvPr id="86" name="Google Shape;86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62275" y="2506925"/>
            <a:ext cx="3219450" cy="2143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9"/>
          <p:cNvSpPr txBox="1"/>
          <p:nvPr/>
        </p:nvSpPr>
        <p:spPr>
          <a:xfrm>
            <a:off x="134200" y="47925"/>
            <a:ext cx="8751000" cy="170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chemeClr val="dk1"/>
                </a:solidFill>
              </a:rPr>
              <a:t>Sole Proprietorship</a:t>
            </a:r>
            <a:endParaRPr sz="60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Business owned and managed by single individual</a:t>
            </a:r>
            <a:endParaRPr/>
          </a:p>
        </p:txBody>
      </p:sp>
      <p:pic>
        <p:nvPicPr>
          <p:cNvPr id="92" name="Google Shape;92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00000" y="2033425"/>
            <a:ext cx="2819400" cy="2705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0"/>
          <p:cNvSpPr txBox="1"/>
          <p:nvPr/>
        </p:nvSpPr>
        <p:spPr>
          <a:xfrm>
            <a:off x="182125" y="115025"/>
            <a:ext cx="8616900" cy="223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chemeClr val="dk1"/>
                </a:solidFill>
              </a:rPr>
              <a:t>Private Property</a:t>
            </a:r>
            <a:endParaRPr sz="60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Ownership of property by anyone other than the government</a:t>
            </a:r>
            <a:endParaRPr/>
          </a:p>
        </p:txBody>
      </p:sp>
      <p:pic>
        <p:nvPicPr>
          <p:cNvPr id="98" name="Google Shape;98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18700" y="2401475"/>
            <a:ext cx="4343757" cy="2484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1"/>
          <p:cNvSpPr txBox="1"/>
          <p:nvPr/>
        </p:nvSpPr>
        <p:spPr>
          <a:xfrm>
            <a:off x="143775" y="124625"/>
            <a:ext cx="8856600" cy="223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chemeClr val="dk1"/>
                </a:solidFill>
              </a:rPr>
              <a:t>Mergers</a:t>
            </a:r>
            <a:endParaRPr sz="60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An agreement that unites two existing companies into one new company</a:t>
            </a:r>
            <a:endParaRPr/>
          </a:p>
        </p:txBody>
      </p:sp>
      <p:pic>
        <p:nvPicPr>
          <p:cNvPr id="104" name="Google Shape;104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50013" y="2487775"/>
            <a:ext cx="5244133" cy="2474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104</Words>
  <Application>Microsoft Office PowerPoint</Application>
  <PresentationFormat>On-screen Show (16:9)</PresentationFormat>
  <Paragraphs>18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Roboto</vt:lpstr>
      <vt:lpstr>Arial</vt:lpstr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Greg Scott</dc:creator>
  <cp:lastModifiedBy>Greg Scott</cp:lastModifiedBy>
  <cp:revision>1</cp:revision>
  <dcterms:modified xsi:type="dcterms:W3CDTF">2023-11-08T13:49:21Z</dcterms:modified>
</cp:coreProperties>
</file>