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418" y="4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5bdb1fbf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5bdb1fbf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5bdb1fbf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55bdb1fbf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5bdb1fbf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55bdb1fbf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5bdb1fbf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5bdb1fbf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5bdb1fbf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55bdb1fbf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5bdb1fbf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5bdb1fbf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55bdb1fbf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55bdb1fbf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55bdb1fbf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55bdb1fbf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5bdb1fbf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5bdb1fbf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5bdb1fbf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5bdb1fbf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5bdb1fbf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5bdb1fbf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5bdb1fbf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55bdb1fbf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35175" y="365950"/>
            <a:ext cx="7524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Absolute Advantage</a:t>
            </a:r>
            <a:endParaRPr sz="6000"/>
          </a:p>
        </p:txBody>
      </p:sp>
      <p:sp>
        <p:nvSpPr>
          <p:cNvPr id="55" name="Google Shape;55;p13"/>
          <p:cNvSpPr txBox="1"/>
          <p:nvPr/>
        </p:nvSpPr>
        <p:spPr>
          <a:xfrm>
            <a:off x="153300" y="1474150"/>
            <a:ext cx="89907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Ability to produce more of a given product using a given amount of resources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300" y="2897625"/>
            <a:ext cx="2188350" cy="21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975" y="2897627"/>
            <a:ext cx="3295651" cy="21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/>
        </p:nvSpPr>
        <p:spPr>
          <a:xfrm>
            <a:off x="1319975" y="372975"/>
            <a:ext cx="610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Opportunity Cost </a:t>
            </a:r>
            <a:endParaRPr sz="6000"/>
          </a:p>
        </p:txBody>
      </p:sp>
      <p:sp>
        <p:nvSpPr>
          <p:cNvPr id="125" name="Google Shape;125;p22"/>
          <p:cNvSpPr txBox="1"/>
          <p:nvPr/>
        </p:nvSpPr>
        <p:spPr>
          <a:xfrm>
            <a:off x="434400" y="1490750"/>
            <a:ext cx="8275200" cy="20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most desirable alternative given up as a result of a decision</a:t>
            </a:r>
            <a:endParaRPr sz="36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*what you lose when you chose</a:t>
            </a:r>
            <a:endParaRPr sz="36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875" y="3430325"/>
            <a:ext cx="2871174" cy="161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/>
        </p:nvSpPr>
        <p:spPr>
          <a:xfrm>
            <a:off x="296500" y="372975"/>
            <a:ext cx="873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Production Possibility Curve</a:t>
            </a:r>
            <a:r>
              <a:rPr lang="en" sz="4900"/>
              <a:t> </a:t>
            </a:r>
            <a:endParaRPr sz="4900"/>
          </a:p>
        </p:txBody>
      </p:sp>
      <p:sp>
        <p:nvSpPr>
          <p:cNvPr id="132" name="Google Shape;132;p23"/>
          <p:cNvSpPr txBox="1"/>
          <p:nvPr/>
        </p:nvSpPr>
        <p:spPr>
          <a:xfrm>
            <a:off x="296500" y="1490750"/>
            <a:ext cx="8732700" cy="18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graph that shows all the different combinations of output that can be produced given current resources and technology</a:t>
            </a:r>
            <a:endParaRPr sz="1100"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878" y="3351649"/>
            <a:ext cx="2110822" cy="16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1186025" y="363400"/>
            <a:ext cx="6446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Circular Flow Model</a:t>
            </a:r>
            <a:r>
              <a:rPr lang="en" sz="4900"/>
              <a:t> </a:t>
            </a:r>
            <a:endParaRPr sz="4900"/>
          </a:p>
        </p:txBody>
      </p:sp>
      <p:sp>
        <p:nvSpPr>
          <p:cNvPr id="139" name="Google Shape;139;p24"/>
          <p:cNvSpPr txBox="1"/>
          <p:nvPr/>
        </p:nvSpPr>
        <p:spPr>
          <a:xfrm>
            <a:off x="434400" y="1490750"/>
            <a:ext cx="82752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demonstrates how money moves through society</a:t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275" y="2978400"/>
            <a:ext cx="2614196" cy="19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50874" y="1436163"/>
            <a:ext cx="8146500" cy="20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Ability to produce a product most efficiently given all the other products that could be produced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488825" y="356350"/>
            <a:ext cx="8070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/>
              <a:t>Comparative Advantage</a:t>
            </a:r>
            <a:endParaRPr sz="57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025" y="3344050"/>
            <a:ext cx="1514950" cy="15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700" y="3344050"/>
            <a:ext cx="2271350" cy="15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827400" y="353875"/>
            <a:ext cx="7489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Factors of Production</a:t>
            </a:r>
            <a:endParaRPr sz="6000"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11998" r="13335"/>
          <a:stretch/>
        </p:blipFill>
        <p:spPr>
          <a:xfrm>
            <a:off x="2487500" y="3942974"/>
            <a:ext cx="1528825" cy="9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300" y="3942975"/>
            <a:ext cx="1642025" cy="9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434559" y="1342900"/>
            <a:ext cx="8177400" cy="26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resources that are used to make goods and services</a:t>
            </a:r>
            <a:endParaRPr sz="36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land, labor, capital, entrepreneurship</a:t>
            </a:r>
            <a:endParaRPr sz="360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325" y="3940720"/>
            <a:ext cx="1785500" cy="99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9" y="3942975"/>
            <a:ext cx="1778412" cy="9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2769075" y="373000"/>
            <a:ext cx="333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Scarcity</a:t>
            </a:r>
            <a:endParaRPr sz="6000"/>
          </a:p>
        </p:txBody>
      </p:sp>
      <p:sp>
        <p:nvSpPr>
          <p:cNvPr id="81" name="Google Shape;81;p16"/>
          <p:cNvSpPr txBox="1"/>
          <p:nvPr/>
        </p:nvSpPr>
        <p:spPr>
          <a:xfrm>
            <a:off x="289425" y="1786325"/>
            <a:ext cx="8292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Unlimited wants but limited resources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6219" y="3186563"/>
            <a:ext cx="1838231" cy="14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r="12929"/>
          <a:stretch/>
        </p:blipFill>
        <p:spPr>
          <a:xfrm>
            <a:off x="666975" y="3184388"/>
            <a:ext cx="192405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5">
            <a:alphaModFix/>
          </a:blip>
          <a:srcRect l="-14285"/>
          <a:stretch/>
        </p:blipFill>
        <p:spPr>
          <a:xfrm>
            <a:off x="6362700" y="3184400"/>
            <a:ext cx="2219325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2075600" y="392125"/>
            <a:ext cx="5452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Communism</a:t>
            </a:r>
            <a:endParaRPr sz="6000"/>
          </a:p>
        </p:txBody>
      </p:sp>
      <p:sp>
        <p:nvSpPr>
          <p:cNvPr id="90" name="Google Shape;90;p17"/>
          <p:cNvSpPr txBox="1"/>
          <p:nvPr/>
        </p:nvSpPr>
        <p:spPr>
          <a:xfrm>
            <a:off x="434400" y="1500325"/>
            <a:ext cx="8275200" cy="18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government owns and controls the resources and means of production, and makes all the economic decisions</a:t>
            </a:r>
            <a:endParaRPr sz="110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885" y="3361225"/>
            <a:ext cx="1744690" cy="17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2525150" y="411250"/>
            <a:ext cx="5452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Socialism </a:t>
            </a:r>
            <a:endParaRPr sz="6000"/>
          </a:p>
        </p:txBody>
      </p:sp>
      <p:sp>
        <p:nvSpPr>
          <p:cNvPr id="97" name="Google Shape;97;p18"/>
          <p:cNvSpPr txBox="1"/>
          <p:nvPr/>
        </p:nvSpPr>
        <p:spPr>
          <a:xfrm>
            <a:off x="434400" y="1500325"/>
            <a:ext cx="82752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belief that wealth should be evenly distributed throughout society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2225" y="2996250"/>
            <a:ext cx="3763267" cy="1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970375" y="382550"/>
            <a:ext cx="5452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Free Enterprise </a:t>
            </a:r>
            <a:endParaRPr sz="6000"/>
          </a:p>
        </p:txBody>
      </p:sp>
      <p:sp>
        <p:nvSpPr>
          <p:cNvPr id="104" name="Google Shape;104;p19"/>
          <p:cNvSpPr txBox="1"/>
          <p:nvPr/>
        </p:nvSpPr>
        <p:spPr>
          <a:xfrm>
            <a:off x="130475" y="1600500"/>
            <a:ext cx="8883300" cy="1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what is produced is usually determined by consumer demand and how its produced is based on supply of resources, with little to no government contro</a:t>
            </a:r>
            <a:r>
              <a:rPr lang="en" sz="34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342" y="3300850"/>
            <a:ext cx="3076782" cy="17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1970375" y="382550"/>
            <a:ext cx="5452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Factor Market </a:t>
            </a:r>
            <a:endParaRPr sz="6000"/>
          </a:p>
        </p:txBody>
      </p:sp>
      <p:sp>
        <p:nvSpPr>
          <p:cNvPr id="111" name="Google Shape;111;p20"/>
          <p:cNvSpPr txBox="1"/>
          <p:nvPr/>
        </p:nvSpPr>
        <p:spPr>
          <a:xfrm>
            <a:off x="434400" y="1490750"/>
            <a:ext cx="82752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where businesses purchase the factors of production from households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6625" y="2910650"/>
            <a:ext cx="2310762" cy="19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/>
        </p:nvSpPr>
        <p:spPr>
          <a:xfrm>
            <a:off x="1788625" y="372975"/>
            <a:ext cx="5452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Product Market </a:t>
            </a:r>
            <a:endParaRPr sz="6000"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850" y="3051525"/>
            <a:ext cx="2950900" cy="19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377125" y="1481175"/>
            <a:ext cx="82752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where households purchase goods and services from businesses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On-screen Show (16:9)</PresentationFormat>
  <Paragraphs>27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Roboto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Scott</dc:creator>
  <cp:lastModifiedBy>Greg Scott</cp:lastModifiedBy>
  <cp:revision>1</cp:revision>
  <dcterms:modified xsi:type="dcterms:W3CDTF">2023-11-08T13:52:16Z</dcterms:modified>
</cp:coreProperties>
</file>