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9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2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5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2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4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6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0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8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3F33BF1-267D-4FAA-BF0B-B9B5FE0FFE1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7047CEF-97BC-4410-B068-A7CB375A3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7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E914-007B-4941-B3BF-7D1EC44DD0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Speed Dating Prompts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82069-3F6F-4C6B-8939-9FBC800C32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©Mrs. P’s Interactive Classroom 2019</a:t>
            </a:r>
          </a:p>
        </p:txBody>
      </p:sp>
    </p:spTree>
    <p:extLst>
      <p:ext uri="{BB962C8B-B14F-4D97-AF65-F5344CB8AC3E}">
        <p14:creationId xmlns:p14="http://schemas.microsoft.com/office/powerpoint/2010/main" val="344818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57AD1-8014-406F-B274-45962D4F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/>
              <a:t>Prompt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BE1C-63C1-41CA-8EC4-94762759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In recent years, the US economy has shifted from predominately manufacturing jobs (example: factory work) to favoring jobs in the service industry (example: health care provider). Why do you think that is?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1F7EFE4-AAB6-4BB2-BA21-ACC659BC8690}"/>
              </a:ext>
            </a:extLst>
          </p:cNvPr>
          <p:cNvSpPr txBox="1">
            <a:spLocks/>
          </p:cNvSpPr>
          <p:nvPr/>
        </p:nvSpPr>
        <p:spPr>
          <a:xfrm>
            <a:off x="10097263" y="6656231"/>
            <a:ext cx="2181711" cy="216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/>
              <a:t>©Mrs. P’s Interactive Classroom 2019</a:t>
            </a:r>
          </a:p>
        </p:txBody>
      </p:sp>
    </p:spTree>
    <p:extLst>
      <p:ext uri="{BB962C8B-B14F-4D97-AF65-F5344CB8AC3E}">
        <p14:creationId xmlns:p14="http://schemas.microsoft.com/office/powerpoint/2010/main" val="244595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57AD1-8014-406F-B274-45962D4F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Prompt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BE1C-63C1-41CA-8EC4-94762759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What role does discrimination (any kind) play in determining wages? What can be done to reduce pay discrimination?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372DCA7-CCAD-46B6-8984-CC289CB72EE7}"/>
              </a:ext>
            </a:extLst>
          </p:cNvPr>
          <p:cNvSpPr txBox="1">
            <a:spLocks/>
          </p:cNvSpPr>
          <p:nvPr/>
        </p:nvSpPr>
        <p:spPr>
          <a:xfrm>
            <a:off x="10097263" y="6656231"/>
            <a:ext cx="2181711" cy="216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/>
              <a:t>©Mrs. P’s Interactive Classroom 2019</a:t>
            </a:r>
          </a:p>
        </p:txBody>
      </p:sp>
    </p:spTree>
    <p:extLst>
      <p:ext uri="{BB962C8B-B14F-4D97-AF65-F5344CB8AC3E}">
        <p14:creationId xmlns:p14="http://schemas.microsoft.com/office/powerpoint/2010/main" val="44262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57AD1-8014-406F-B274-45962D4F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Prompt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BE1C-63C1-41CA-8EC4-94762759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Some blue-collar workers such as elevator technicians and transportation inspectors make $65-70,000 per year with no college degree. Why are they paid so much?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E7C154A-E3C3-409B-9AF4-E2D6B6BD6E88}"/>
              </a:ext>
            </a:extLst>
          </p:cNvPr>
          <p:cNvSpPr txBox="1">
            <a:spLocks/>
          </p:cNvSpPr>
          <p:nvPr/>
        </p:nvSpPr>
        <p:spPr>
          <a:xfrm>
            <a:off x="10097263" y="6656231"/>
            <a:ext cx="2181711" cy="216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/>
              <a:t>©Mrs. P’s Interactive Classroom 2019</a:t>
            </a:r>
          </a:p>
        </p:txBody>
      </p:sp>
    </p:spTree>
    <p:extLst>
      <p:ext uri="{BB962C8B-B14F-4D97-AF65-F5344CB8AC3E}">
        <p14:creationId xmlns:p14="http://schemas.microsoft.com/office/powerpoint/2010/main" val="223627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57AD1-8014-406F-B274-45962D4F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Prompt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BE1C-63C1-41CA-8EC4-94762759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Using the laws of supply &amp; demand, why do you think some Americans fear immigrants finding jobs in the United States? Do you think this fear is realistic?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6C2871C-0B37-4DAE-82C0-50ACFB43546E}"/>
              </a:ext>
            </a:extLst>
          </p:cNvPr>
          <p:cNvSpPr txBox="1">
            <a:spLocks/>
          </p:cNvSpPr>
          <p:nvPr/>
        </p:nvSpPr>
        <p:spPr>
          <a:xfrm>
            <a:off x="10097263" y="6656231"/>
            <a:ext cx="2181711" cy="216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/>
              <a:t>©Mrs. P’s Interactive Classroom 2019</a:t>
            </a:r>
          </a:p>
        </p:txBody>
      </p:sp>
    </p:spTree>
    <p:extLst>
      <p:ext uri="{BB962C8B-B14F-4D97-AF65-F5344CB8AC3E}">
        <p14:creationId xmlns:p14="http://schemas.microsoft.com/office/powerpoint/2010/main" val="158607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57AD1-8014-406F-B274-45962D4F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Prompt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BE1C-63C1-41CA-8EC4-94762759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Telecommuting, or working from home, is becoming increasingly popular. Is this trend good or bad for Americans, businesses, and the economy?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46F874E-8B2B-4355-A03C-2F61B441141B}"/>
              </a:ext>
            </a:extLst>
          </p:cNvPr>
          <p:cNvSpPr txBox="1">
            <a:spLocks/>
          </p:cNvSpPr>
          <p:nvPr/>
        </p:nvSpPr>
        <p:spPr>
          <a:xfrm>
            <a:off x="10097263" y="6656231"/>
            <a:ext cx="2181711" cy="216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/>
              <a:t>©Mrs. P’s Interactive Classroom 2019</a:t>
            </a:r>
          </a:p>
        </p:txBody>
      </p:sp>
    </p:spTree>
    <p:extLst>
      <p:ext uri="{BB962C8B-B14F-4D97-AF65-F5344CB8AC3E}">
        <p14:creationId xmlns:p14="http://schemas.microsoft.com/office/powerpoint/2010/main" val="119603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57AD1-8014-406F-B274-45962D4F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Prompt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BE1C-63C1-41CA-8EC4-94762759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Using your knowledge of supply &amp; demand, why are teachers paid so much less than professional athletes?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3CF1448-2D94-496E-A5E5-5D655DF1DF89}"/>
              </a:ext>
            </a:extLst>
          </p:cNvPr>
          <p:cNvSpPr txBox="1">
            <a:spLocks/>
          </p:cNvSpPr>
          <p:nvPr/>
        </p:nvSpPr>
        <p:spPr>
          <a:xfrm>
            <a:off x="10097263" y="6656231"/>
            <a:ext cx="2181711" cy="216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/>
              <a:t>©Mrs. P’s Interactive Classroom 2019</a:t>
            </a:r>
          </a:p>
        </p:txBody>
      </p:sp>
    </p:spTree>
    <p:extLst>
      <p:ext uri="{BB962C8B-B14F-4D97-AF65-F5344CB8AC3E}">
        <p14:creationId xmlns:p14="http://schemas.microsoft.com/office/powerpoint/2010/main" val="271936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57AD1-8014-406F-B274-45962D4F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Prompt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BE1C-63C1-41CA-8EC4-94762759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Automation, robots, and technology are replacing human workers, especially in manufacturing jobs. Is this change good or bad for Americans and the economy?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FA98EC4-B82D-4C9E-907D-6E33FA87D1F4}"/>
              </a:ext>
            </a:extLst>
          </p:cNvPr>
          <p:cNvSpPr txBox="1">
            <a:spLocks/>
          </p:cNvSpPr>
          <p:nvPr/>
        </p:nvSpPr>
        <p:spPr>
          <a:xfrm>
            <a:off x="10097263" y="6656231"/>
            <a:ext cx="2181711" cy="216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/>
              <a:t>©Mrs. P’s Interactive Classroom 2019</a:t>
            </a:r>
          </a:p>
        </p:txBody>
      </p:sp>
    </p:spTree>
    <p:extLst>
      <p:ext uri="{BB962C8B-B14F-4D97-AF65-F5344CB8AC3E}">
        <p14:creationId xmlns:p14="http://schemas.microsoft.com/office/powerpoint/2010/main" val="3146892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57AD1-8014-406F-B274-45962D4F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Prompt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BE1C-63C1-41CA-8EC4-94762759A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Many American companies are turning to outsourcing or offshoring. How does this impact Americans and the economy? Is it helpful or harmful?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33DB446-EBD9-463E-B174-6120711748B7}"/>
              </a:ext>
            </a:extLst>
          </p:cNvPr>
          <p:cNvSpPr txBox="1">
            <a:spLocks/>
          </p:cNvSpPr>
          <p:nvPr/>
        </p:nvSpPr>
        <p:spPr>
          <a:xfrm>
            <a:off x="10097263" y="6656231"/>
            <a:ext cx="2181711" cy="216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dirty="0"/>
              <a:t>©Mrs. P’s Interactive Classroom 2019</a:t>
            </a:r>
          </a:p>
        </p:txBody>
      </p:sp>
    </p:spTree>
    <p:extLst>
      <p:ext uri="{BB962C8B-B14F-4D97-AF65-F5344CB8AC3E}">
        <p14:creationId xmlns:p14="http://schemas.microsoft.com/office/powerpoint/2010/main" val="554476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309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Speed Dating Prompts</vt:lpstr>
      <vt:lpstr>Prompt #1</vt:lpstr>
      <vt:lpstr>Prompt #2</vt:lpstr>
      <vt:lpstr>Prompt #3</vt:lpstr>
      <vt:lpstr>Prompt #4</vt:lpstr>
      <vt:lpstr>Prompt #5</vt:lpstr>
      <vt:lpstr>Prompt #6</vt:lpstr>
      <vt:lpstr>Prompt #7</vt:lpstr>
      <vt:lpstr>Prompt #8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Dating Prompts</dc:title>
  <dc:creator>Katherine</dc:creator>
  <cp:lastModifiedBy>Katherine Poltorak</cp:lastModifiedBy>
  <cp:revision>3</cp:revision>
  <dcterms:created xsi:type="dcterms:W3CDTF">2019-04-04T00:56:04Z</dcterms:created>
  <dcterms:modified xsi:type="dcterms:W3CDTF">2020-10-08T19:27:26Z</dcterms:modified>
</cp:coreProperties>
</file>