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70" r:id="rId10"/>
    <p:sldId id="268" r:id="rId11"/>
    <p:sldId id="269" r:id="rId12"/>
    <p:sldId id="271" r:id="rId13"/>
  </p:sldIdLst>
  <p:sldSz cx="9144000" cy="6858000" type="screen4x3"/>
  <p:notesSz cx="6858000" cy="9144000"/>
  <p:embeddedFontLst>
    <p:embeddedFont>
      <p:font typeface="Caveat" panose="020B0604020202020204" charset="0"/>
      <p:regular r:id="rId16"/>
      <p:bold r:id="rId17"/>
    </p:embeddedFont>
    <p:embeddedFont>
      <p:font typeface="Cherry Cream Soda" panose="020B0604020202020204" charset="0"/>
      <p:regular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BA17AD-7046-4E5B-8D6A-F908A6E8CDFB}" v="1" dt="2023-12-22T23:08:40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15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18A33A-197D-18BB-B3AD-09A862B99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43F1-3DE9-CEE5-3EE4-39AA7C2971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C963A-CF71-4EA8-8915-6514B8B64CD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36AD4-BF52-2F24-3C44-E6BAE596FC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www.glscott.org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6F1D6-1FBF-DAAF-7FBD-E6E362387A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840A5-0F1A-413C-94AD-1147B45C1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2392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37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5f94c7d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5f94c7d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924ac306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e924ac306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3a0e8e72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3a0e8e72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930ccb0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930ccb0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924ac2ef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924ac2ef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fc88c20e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fc88c20e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924ac306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e924ac306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924ac306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e924ac306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924ac306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924ac306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fc88c20e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fc88c20e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67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WLAq3JVJ6Ho?feature=oembed" TargetMode="External"/><Relationship Id="rId1" Type="http://schemas.openxmlformats.org/officeDocument/2006/relationships/video" Target="https://www.youtube.com/embed/Dd7FixvoKBw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df_XdDwc-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25" y="256892"/>
            <a:ext cx="9144000" cy="298222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25925" y="3429000"/>
            <a:ext cx="8535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herry Cream Soda"/>
                <a:ea typeface="Cherry Cream Soda"/>
                <a:cs typeface="Cherry Cream Soda"/>
                <a:sym typeface="Cherry Cream Soda"/>
              </a:rPr>
              <a:t>Please pick a seat and we will get started soon!!</a:t>
            </a:r>
            <a:endParaRPr sz="2400" dirty="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9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U.S. History 23-24 </a:t>
            </a:r>
            <a:endParaRPr sz="3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3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3400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Greg Scott Room 158</a:t>
            </a:r>
            <a:endParaRPr sz="2400" dirty="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297371"/>
            <a:ext cx="85206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Caveat"/>
                <a:ea typeface="Caveat"/>
                <a:cs typeface="Caveat"/>
                <a:sym typeface="Caveat"/>
              </a:rPr>
              <a:t>A little bit about this course:</a:t>
            </a:r>
            <a:endParaRPr sz="44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224850" y="1124267"/>
            <a:ext cx="86073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Char char="★"/>
            </a:pPr>
            <a:r>
              <a:rPr lang="en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We will explore the history of the United States from 1877 to present day (this is the second half of  the class that most of you took in 8th grade). 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Char char="★"/>
            </a:pPr>
            <a:r>
              <a:rPr lang="en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We will look at major themes that seem to repeat and give you a better understanding of the events that shaped our country.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Char char="★"/>
            </a:pPr>
            <a:r>
              <a:rPr lang="en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 will do my best to help you understand not only WHAT happened but WHY it happened with relevant ties to present day situations.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1085795" y="1204517"/>
            <a:ext cx="4323195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Carpe Diem</a:t>
            </a:r>
            <a:endParaRPr sz="4400" dirty="0"/>
          </a:p>
        </p:txBody>
      </p:sp>
      <p:pic>
        <p:nvPicPr>
          <p:cNvPr id="152" name="Google Shape;152;p26" descr="How to Sell School Supplies Online | Shift4Sho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4147" y="3059881"/>
            <a:ext cx="7257589" cy="259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A284-78C5-881F-6469-DA6E0DA4B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BB3DD-666F-4436-94DF-C6DBBE74E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title="Substitute Teacher - Key &amp; Peele">
            <a:hlinkClick r:id="" action="ppaction://media"/>
            <a:extLst>
              <a:ext uri="{FF2B5EF4-FFF2-40B4-BE49-F238E27FC236}">
                <a16:creationId xmlns:a16="http://schemas.microsoft.com/office/drawing/2014/main" id="{F52982A8-CED1-41A1-6476-6C32301D3D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525" y="214615"/>
            <a:ext cx="4835018" cy="2731785"/>
          </a:xfrm>
          <a:prstGeom prst="rect">
            <a:avLst/>
          </a:prstGeom>
        </p:spPr>
      </p:pic>
      <p:pic>
        <p:nvPicPr>
          <p:cNvPr id="5" name="Online Media 4" title="Substitute Teacher Pt. 2 - Key &amp; Peele">
            <a:hlinkClick r:id="" action="ppaction://media"/>
            <a:extLst>
              <a:ext uri="{FF2B5EF4-FFF2-40B4-BE49-F238E27FC236}">
                <a16:creationId xmlns:a16="http://schemas.microsoft.com/office/drawing/2014/main" id="{6A40CF77-D222-16A5-C6E9-07B84B22EBC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3546324" y="3091410"/>
            <a:ext cx="4712562" cy="26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90150" y="139700"/>
            <a:ext cx="8076300" cy="763500"/>
          </a:xfrm>
          <a:prstGeom prst="rect">
            <a:avLst/>
          </a:prstGeom>
          <a:ln w="3810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herry Cream Soda"/>
                <a:ea typeface="Cherry Cream Soda"/>
                <a:cs typeface="Cherry Cream Soda"/>
                <a:sym typeface="Cherry Cream Soda"/>
              </a:rPr>
              <a:t>Agenda: Friday, August 11th</a:t>
            </a:r>
            <a:endParaRPr dirty="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68800" y="1234450"/>
            <a:ext cx="4142700" cy="48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herry Cream Soda"/>
              <a:buAutoNum type="arabicPeriod"/>
            </a:pPr>
            <a:r>
              <a:rPr lang="en" sz="2900" dirty="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Welcome-Get to know Mr Scott</a:t>
            </a:r>
            <a:endParaRPr sz="2900" dirty="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herry Cream Soda"/>
              <a:buAutoNum type="arabicPeriod"/>
            </a:pPr>
            <a:r>
              <a:rPr lang="en" sz="2900" dirty="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Complete Notecard</a:t>
            </a:r>
            <a:endParaRPr sz="2900" dirty="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herry Cream Soda"/>
              <a:buAutoNum type="arabicPeriod"/>
            </a:pPr>
            <a:r>
              <a:rPr lang="en" sz="2900" dirty="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Canvas Page/Web Page</a:t>
            </a:r>
            <a:endParaRPr sz="2900" dirty="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herry Cream Soda"/>
              <a:buAutoNum type="arabicPeriod"/>
            </a:pPr>
            <a:r>
              <a:rPr lang="en" sz="2900" dirty="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Questions you have about the year</a:t>
            </a:r>
            <a:endParaRPr sz="2900" dirty="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275" y="1339950"/>
            <a:ext cx="4462975" cy="5159325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0" y="0"/>
            <a:ext cx="8979000" cy="5078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 dirty="0">
                <a:solidFill>
                  <a:schemeClr val="dk1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Heads Up:</a:t>
            </a:r>
            <a:endParaRPr sz="2300" u="sng" dirty="0">
              <a:solidFill>
                <a:schemeClr val="dk1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Supplies needed for Class (please have these items by Tuesday)</a:t>
            </a:r>
            <a:endParaRPr sz="2300" u="sng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Char char="●"/>
            </a:pPr>
            <a:r>
              <a:rPr lang="en" sz="23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 ½-2 inch 3 ring binder-just for this class</a:t>
            </a:r>
            <a:endParaRPr sz="23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Char char="●"/>
            </a:pPr>
            <a:r>
              <a:rPr lang="en" sz="23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Loose leaf notebook paper</a:t>
            </a:r>
            <a:endParaRPr sz="23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Char char="●"/>
            </a:pPr>
            <a:r>
              <a:rPr lang="en" sz="23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Pens (blue or black ink)-colored pens for your personal note taking only.</a:t>
            </a:r>
            <a:endParaRPr sz="23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Char char="●"/>
            </a:pPr>
            <a:r>
              <a:rPr lang="en" sz="23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Pencils for test-taking and if this is your preferred way to take notes.</a:t>
            </a:r>
            <a:endParaRPr sz="23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Classroom items needed:</a:t>
            </a:r>
            <a:endParaRPr sz="2300" u="sng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 got this but you may use your own.</a:t>
            </a:r>
            <a:endParaRPr sz="23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100517"/>
            <a:ext cx="9025800" cy="10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latin typeface="Cherry Cream Soda"/>
                <a:ea typeface="Cherry Cream Soda"/>
                <a:cs typeface="Cherry Cream Soda"/>
                <a:sym typeface="Cherry Cream Soda"/>
              </a:rPr>
              <a:t>Questions?</a:t>
            </a:r>
            <a:endParaRPr sz="5200">
              <a:latin typeface="Cherry Cream Soda"/>
              <a:ea typeface="Cherry Cream Soda"/>
              <a:cs typeface="Cherry Cream Soda"/>
              <a:sym typeface="Cherry Cream Sod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pic>
        <p:nvPicPr>
          <p:cNvPr id="73" name="Google Shape;73;p16" descr="Seth Meyers Question GIF by Late Night with Seth Meyer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75" y="919006"/>
            <a:ext cx="5045576" cy="3936171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4" name="Google Shape;74;p16" descr="Pop Tv Question GIF by Schitt's Cree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225" y="2796358"/>
            <a:ext cx="3556874" cy="3060409"/>
          </a:xfrm>
          <a:prstGeom prst="rect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260200"/>
            <a:ext cx="85206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veat"/>
                <a:ea typeface="Caveat"/>
                <a:cs typeface="Caveat"/>
                <a:sym typeface="Caveat"/>
              </a:rPr>
              <a:t>US History Humor: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0" name="Google Shape;80;p17" descr="Mr. Thompson (Jerry Seinfeld), a history teacher, struggles to get his students to recall basic facts about European history. Thompson eventually gives up, realizing that his students are even ignorant about the existence of Nazis. [Season 17, 1992]&#10;&#10;#SNL&#10;&#10;Subscribe to SNL: https://goo.gl/tUsXwM&#10;&#10;Get more SNL: http://www.nbc.com/saturday-night-live&#10;Full Episodes: http://www.nbc.com/saturday-night-liv...&#10;&#10;Like SNL: https://www.facebook.com/snl&#10;Follow SNL: https://twitter.com/nbcsnl&#10;SNL Tumblr: http://nbcsnl.tumblr.com/&#10;SNL Instagram: http://instagram.com/nbcsnl&#10;SNL Pinterest: http://www.pinterest.com/nbcsnl/" title="World War II 101 - SN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50" y="1523000"/>
            <a:ext cx="7772923" cy="5186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000FF"/>
                </a:solidFill>
                <a:latin typeface="Cherry Cream Soda"/>
                <a:ea typeface="Cherry Cream Soda"/>
                <a:cs typeface="Cherry Cream Soda"/>
                <a:sym typeface="Cherry Cream Soda"/>
              </a:rPr>
              <a:t>U.S. History</a:t>
            </a:r>
            <a:endParaRPr sz="4200">
              <a:solidFill>
                <a:srgbClr val="0000FF"/>
              </a:solidFill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1582094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eorgia"/>
              <a:buChar char="★"/>
            </a:pPr>
            <a:r>
              <a:rPr lang="en" sz="3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Mr. Scott</a:t>
            </a:r>
            <a:endParaRPr sz="3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eorgia"/>
              <a:buChar char="★"/>
            </a:pPr>
            <a:r>
              <a:rPr lang="en" sz="3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Room 158</a:t>
            </a:r>
            <a:endParaRPr sz="3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eorgia"/>
              <a:buChar char="★"/>
            </a:pPr>
            <a:r>
              <a:rPr lang="en" sz="3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U.S History:1877-Present</a:t>
            </a:r>
            <a:endParaRPr sz="3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eorgia"/>
              <a:buChar char="★"/>
            </a:pPr>
            <a:r>
              <a:rPr lang="en" sz="3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Tutorials-after school; upon request.  The Social studies team will have after school tutorials and those details will be made available to you once those days and times have been decided.</a:t>
            </a:r>
            <a:endParaRPr sz="3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11700" y="149370"/>
            <a:ext cx="8520600" cy="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Cherry Cream Soda"/>
                <a:ea typeface="Cherry Cream Soda"/>
                <a:cs typeface="Cherry Cream Soda"/>
                <a:sym typeface="Cherry Cream Soda"/>
              </a:rPr>
              <a:t>Who Am I Really?</a:t>
            </a:r>
            <a:endParaRPr sz="3500" b="1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0" y="623455"/>
            <a:ext cx="8832300" cy="60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Married to Mary (2</a:t>
            </a:r>
            <a:r>
              <a:rPr lang="en" sz="2100" baseline="300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nd</a:t>
            </a: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) 4 kids 2 from first mistake 2 from her previous marriage.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From Houston joined the Army after High School!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Army Ranger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Graduated from Texas A&amp;M Corpus Christi (BBA)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Graduated from SFA w/Masters in Teaching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Coached soccer since 1995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-US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 was an accountant and CFO at a Hospital in C.C. prior to teaching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Moved to Nacogdoches became a teacher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 enjoy history and collect military items. 1870 Franco-Prussian War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	WWI and WWII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10. I am a Star Wars fan!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11. This is my tenthg year to teach.  I previously taught World 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Geography, World H?istory, AP World History and Pre-AP World 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     History as well as Economics.</a:t>
            </a:r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100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12. My favorite quote:  Carpe Diem</a:t>
            </a:r>
            <a:endParaRPr sz="21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/>
                                        <p:tgtEl>
                                          <p:spTgt spid="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/>
                                        <p:tgtEl>
                                          <p:spTgt spid="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/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/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/>
                                        <p:tgtEl>
                                          <p:spTgt spid="1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/>
                                        <p:tgtEl>
                                          <p:spTgt spid="1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/>
                                        <p:tgtEl>
                                          <p:spTgt spid="1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1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1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Cherry Cream Soda"/>
                <a:ea typeface="Cherry Cream Soda"/>
                <a:cs typeface="Cherry Cream Soda"/>
                <a:sym typeface="Cherry Cream Soda"/>
              </a:rPr>
              <a:t>My History!!!</a:t>
            </a:r>
            <a:endParaRPr sz="4400" dirty="0">
              <a:latin typeface="Cherry Cream Soda"/>
              <a:ea typeface="Cherry Cream Soda"/>
              <a:cs typeface="Cherry Cream Soda"/>
              <a:sym typeface="Cherry Cream Soda"/>
            </a:endParaRPr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536624"/>
            <a:ext cx="8520600" cy="51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Picture 4" descr="A group of soldiers posing for a photo&#10;&#10;Description automatically generated">
            <a:extLst>
              <a:ext uri="{FF2B5EF4-FFF2-40B4-BE49-F238E27FC236}">
                <a16:creationId xmlns:a16="http://schemas.microsoft.com/office/drawing/2014/main" id="{E2E639A0-D9D9-6D07-F277-7C89A455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8685" y="-1"/>
            <a:ext cx="5053649" cy="3609219"/>
          </a:xfrm>
          <a:prstGeom prst="rect">
            <a:avLst/>
          </a:prstGeom>
        </p:spPr>
      </p:pic>
      <p:pic>
        <p:nvPicPr>
          <p:cNvPr id="7" name="Picture 6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4B4BDFC0-C0C5-F4F2-31AF-676D51DF4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0" y="1723861"/>
            <a:ext cx="6879457" cy="51135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612F-ED81-5152-FBBC-6A94220EB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63057-4D61-20DA-AE7B-0C20E65E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E0D64-E255-802B-1CCD-7DFBF3A4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24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3412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415</Words>
  <Application>Microsoft Office PowerPoint</Application>
  <PresentationFormat>On-screen Show (4:3)</PresentationFormat>
  <Paragraphs>50</Paragraphs>
  <Slides>12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Cherry Cream Soda</vt:lpstr>
      <vt:lpstr>Caveat</vt:lpstr>
      <vt:lpstr>Comic Sans MS</vt:lpstr>
      <vt:lpstr>Arial</vt:lpstr>
      <vt:lpstr>Georgia</vt:lpstr>
      <vt:lpstr>Simple Light</vt:lpstr>
      <vt:lpstr>PowerPoint Presentation</vt:lpstr>
      <vt:lpstr>Agenda: Friday, August 11th</vt:lpstr>
      <vt:lpstr>PowerPoint Presentation</vt:lpstr>
      <vt:lpstr>Questions? </vt:lpstr>
      <vt:lpstr>US History Humor:</vt:lpstr>
      <vt:lpstr>U.S. History</vt:lpstr>
      <vt:lpstr>Who Am I Really?</vt:lpstr>
      <vt:lpstr>My History!!!</vt:lpstr>
      <vt:lpstr>PowerPoint Presentation</vt:lpstr>
      <vt:lpstr>A little bit about this course:</vt:lpstr>
      <vt:lpstr>Carpe Diem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L. Scott</dc:creator>
  <cp:lastModifiedBy>Greg Scott</cp:lastModifiedBy>
  <cp:revision>2</cp:revision>
  <dcterms:modified xsi:type="dcterms:W3CDTF">2023-12-22T23:08:46Z</dcterms:modified>
</cp:coreProperties>
</file>