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EC2057-92D9-4081-98B8-76E30740135E}" v="1" dt="2023-03-23T19:37:36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26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3E3CE3-B38E-89DD-91AC-0599E7F030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13394-4F6C-270B-3B3F-7E4EB6F5A1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5960B-4C8A-4234-B8AF-FD6CBFA29F35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13B62-7105-B159-8B8A-77091DCD8C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B3F6D-F890-2B27-7937-CB01578DF3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BE901-1DD7-47FC-B47A-E4B8D6D66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564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BED64-4D91-49EF-9025-6FC0A7462B99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BF834-7886-4C6B-988D-A9A0FE3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585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7C1A-F41C-D301-6D14-D63D4C350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72AEE-8489-94C1-3C44-D09D35B81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E93AC-9A2F-F38D-182B-8F634068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449E-35F3-4354-BC6E-6101DFA2B761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9D997-9FF2-68F7-D748-0E5A2FCDE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5ADCE-FB4B-A3B3-0322-9B27460E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FA7-3F8A-46DE-87CB-2E70FD11E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5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2541-C3F1-686E-0B01-E0105E19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D04DB-682D-EBF4-7624-3DC84C7D7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F0287-108C-5FF3-B919-F717A370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449E-35F3-4354-BC6E-6101DFA2B761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B54D6-919A-4C80-DC1E-978418B8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5B80B-9BB4-64E0-46BA-7C10E44A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FA7-3F8A-46DE-87CB-2E70FD11E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7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9E976-6DA1-81F4-033C-54EBFE979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85D2D-F704-4B04-38DD-CC9A81CDC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0D333-0258-14B8-2AFE-75955332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449E-35F3-4354-BC6E-6101DFA2B761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D0FD3-B37A-D409-C5BA-C90682FD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A4B05-745A-B902-294B-89B68BFE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FA7-3F8A-46DE-87CB-2E70FD11E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7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617B-33B6-724C-694E-506F59C6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B564-99DB-C6C8-FF4D-AD498B0E3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C5CC9-971E-F1A2-B188-49FFF074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449E-35F3-4354-BC6E-6101DFA2B761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7D6B4-EAE9-2D51-CEB3-9C89E04A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3A522-F844-7210-4D89-FCCA32A2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FA7-3F8A-46DE-87CB-2E70FD11E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7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079D-389D-44BF-3865-FEB61198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908B1-DD99-F105-11B6-CF7409A3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034BF-0DBD-A1B0-D7AF-E5D04486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449E-35F3-4354-BC6E-6101DFA2B761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DBEDE-B904-C2A4-B9BD-0FB025EA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CF3D3-AE92-CDC6-ABA2-8E0E3574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FA7-3F8A-46DE-87CB-2E70FD11E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4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66B5-3B72-70E0-1C44-D88D2EE1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81F2F-D99C-66C5-ABF2-2D80F1C3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9F63C-E71C-3BFC-6A54-5EF26EA0B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4EB07-A23C-307C-2665-8A30F86F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449E-35F3-4354-BC6E-6101DFA2B761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DEE30-9C38-2EFD-1C8D-CDA1CDD3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B0A7A-6306-86CD-6AF6-9424646E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FA7-3F8A-46DE-87CB-2E70FD11E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8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BC4A-FD46-739E-308C-D680AA6C6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928E7-4B48-2627-47CE-72054606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80E81-6A44-F737-2C9F-4B40CB896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CEF1A-6EAC-990C-7102-3EC547269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E7D00-445C-B1B3-9EDE-F9CEF4855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861F2-9E56-D4DF-3DBB-95D2B0AB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449E-35F3-4354-BC6E-6101DFA2B761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2EE6CE-FA71-E4D3-4B7A-93C9D719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30512-C7ED-2240-2D88-A468EA0F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FA7-3F8A-46DE-87CB-2E70FD11E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FA03-FE16-2462-950A-F294DD92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9F2D5-1C90-D6DA-3845-3E948AD8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449E-35F3-4354-BC6E-6101DFA2B761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66FCF-2DFD-BD73-DAA8-119C268F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4DC0C-3272-CE93-DC00-295B8A34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FA7-3F8A-46DE-87CB-2E70FD11E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2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09AF7-0967-DEAD-4884-539C5554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449E-35F3-4354-BC6E-6101DFA2B761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E2E43-E5CA-1B6D-1682-77CB59B1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E9267-E4A1-3A06-B858-2F33444B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FA7-3F8A-46DE-87CB-2E70FD11E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2AE4-3683-9CD8-3DEE-B9C2CE3F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41493-BE1E-CB33-92FF-2E6CC8E12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A8417-7C6B-BF86-C275-23BA8999B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EE00C-59E3-7508-18F6-0ACCED58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449E-35F3-4354-BC6E-6101DFA2B761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C12C8-DA8A-B5FE-3C19-24D3B9C7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AEB0D-089D-3B76-F54D-9678019F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FA7-3F8A-46DE-87CB-2E70FD11E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AD56-669E-D5B7-9B39-D2627A88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F1C95-4CF1-2770-2211-4077306DD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EAF42-5D73-84D1-0855-52B123A3E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8839E-B33B-A604-2F66-16FE9686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449E-35F3-4354-BC6E-6101DFA2B761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C935C-F802-1B29-5B60-8677A436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E4C48-F7B7-26A3-41BF-A336DE5A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5FA7-3F8A-46DE-87CB-2E70FD11E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8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B8656-92AF-5044-D560-19DF7168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6AA73-A595-2130-0A41-6EEE58EB9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CEC8A-CF60-FE13-4907-2338FE090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449E-35F3-4354-BC6E-6101DFA2B761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C3F24-1D69-B2A0-97F9-3C21D58EF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0C71B-D71A-F171-2F47-3411EB927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5FA7-3F8A-46DE-87CB-2E70FD11E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9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F861FB-3224-A99D-E2D8-E76D9F203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91" t="18431" r="5809" b="30459"/>
          <a:stretch/>
        </p:blipFill>
        <p:spPr>
          <a:xfrm>
            <a:off x="213593" y="295835"/>
            <a:ext cx="11764814" cy="61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7AE40A-3757-0955-5B98-E1261F551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7" t="17777" r="10662" b="17892"/>
          <a:stretch/>
        </p:blipFill>
        <p:spPr>
          <a:xfrm>
            <a:off x="703729" y="168710"/>
            <a:ext cx="10784542" cy="65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5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173614-1B6F-5DE3-B290-57F4A47C6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1" t="35033" r="6690" b="18562"/>
          <a:stretch/>
        </p:blipFill>
        <p:spPr>
          <a:xfrm>
            <a:off x="577378" y="394447"/>
            <a:ext cx="11037243" cy="60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7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A521F-BC16-D421-A246-D102F6A6E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6" t="29281" r="11103" b="50000"/>
          <a:stretch/>
        </p:blipFill>
        <p:spPr>
          <a:xfrm>
            <a:off x="507129" y="776568"/>
            <a:ext cx="11177741" cy="53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408E0-67D1-6E55-6409-08EB6127D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8" t="14248" r="13309" b="11634"/>
          <a:stretch/>
        </p:blipFill>
        <p:spPr>
          <a:xfrm>
            <a:off x="1241611" y="309155"/>
            <a:ext cx="9708777" cy="65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3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9D02DA-60D3-E8A5-5F68-9405292CF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42" t="19085" r="7131" b="47451"/>
          <a:stretch/>
        </p:blipFill>
        <p:spPr>
          <a:xfrm>
            <a:off x="364033" y="421341"/>
            <a:ext cx="11463934" cy="598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8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3A5F7-0CDE-2EA2-DA69-FB33B8847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62" t="25360" r="8529" b="20000"/>
          <a:stretch/>
        </p:blipFill>
        <p:spPr>
          <a:xfrm>
            <a:off x="251011" y="313764"/>
            <a:ext cx="11689977" cy="62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E8170C-9AA4-18BC-B1EF-06317E38C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82" t="20654" r="8015" b="16863"/>
          <a:stretch/>
        </p:blipFill>
        <p:spPr>
          <a:xfrm>
            <a:off x="515208" y="215153"/>
            <a:ext cx="11161584" cy="639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91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cole</dc:creator>
  <cp:lastModifiedBy>Greg Scott</cp:lastModifiedBy>
  <cp:revision>2</cp:revision>
  <dcterms:created xsi:type="dcterms:W3CDTF">2023-03-22T01:35:53Z</dcterms:created>
  <dcterms:modified xsi:type="dcterms:W3CDTF">2023-12-24T16:18:04Z</dcterms:modified>
</cp:coreProperties>
</file>