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0" r:id="rId3"/>
    <p:sldId id="261" r:id="rId4"/>
    <p:sldId id="262" r:id="rId5"/>
    <p:sldId id="263" r:id="rId6"/>
    <p:sldId id="265" r:id="rId7"/>
    <p:sldId id="269" r:id="rId8"/>
    <p:sldId id="272" r:id="rId9"/>
    <p:sldId id="278" r:id="rId10"/>
    <p:sldId id="279" r:id="rId11"/>
    <p:sldId id="280" r:id="rId12"/>
  </p:sldIdLst>
  <p:sldSz cx="9144000" cy="6858000" type="screen4x3"/>
  <p:notesSz cx="6858000" cy="93138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E79A12-D4E1-4A13-B8AB-DB0D0BDB34FD}" v="3" dt="2022-08-31T02:04:52.6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1174" y="4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04539F0-D831-580B-95F4-7F7A0493D2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B84465-D7E4-6426-D79B-C63209A088F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ACF3F-E58D-4874-BB29-560530FD0AD3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7BC5D0-2772-4875-C6B4-F157779ACC2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7138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www.glscott.org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0D5AF6-6B05-D08F-946A-DB1F9D1206C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847138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3E7D9-8E30-417A-BF08-39926FC1D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65171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6A67E1-F481-4370-ADFD-082007F1A94D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3500" y="1163638"/>
            <a:ext cx="4191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81513"/>
            <a:ext cx="5486400" cy="3668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7138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www.glscott.org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7138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EA8234-0510-460C-BE66-4871783F8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9462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2FEB9-3EF2-4D88-9D28-66796BA3DEAB}" type="datetime1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7551-264D-774A-8610-2E4845951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080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E5E4-4105-4B85-B46A-42BF64E1D353}" type="datetime1">
              <a:rPr lang="en-US" smtClean="0"/>
              <a:t>8/30/2022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7551-264D-774A-8610-2E4845951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74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CB78A-7E57-4459-BF7C-48828001CF58}" type="datetime1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7551-264D-774A-8610-2E4845951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14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D9597-E5C6-4ED8-BE0E-8A2C4BC90572}" type="datetime1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7551-264D-774A-8610-2E484595179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80894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5DBBB-7B4F-40EA-9E15-E68F11CD2E8D}" type="datetime1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7551-264D-774A-8610-2E4845951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21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1E431-796A-4537-8F11-82F4FEE6C50F}" type="datetime1">
              <a:rPr lang="en-US" smtClean="0"/>
              <a:t>8/30/2022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7551-264D-774A-8610-2E4845951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564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CD967-A801-4253-9BF3-2B6884FEE120}" type="datetime1">
              <a:rPr lang="en-US" smtClean="0"/>
              <a:t>8/30/2022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7551-264D-774A-8610-2E4845951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532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3AB48-C9DC-437D-A406-19847923A5C7}" type="datetime1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7551-264D-774A-8610-2E4845951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7599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20049-45F8-4B1A-9F7D-91BDBEF4A2EF}" type="datetime1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7551-264D-774A-8610-2E4845951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968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90616-F367-4551-998A-AE1A35C17B7D}" type="datetime1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7551-264D-774A-8610-2E4845951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07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E36B2-FF18-4350-B6E1-CC838B0C6583}" type="datetime1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7551-264D-774A-8610-2E4845951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9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ACF5E-756D-4CA4-BA1F-C975DCF98E07}" type="datetime1">
              <a:rPr lang="en-US" smtClean="0"/>
              <a:t>8/30/2022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7551-264D-774A-8610-2E4845951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35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FCC39-4D43-4FD7-A194-473E4350086A}" type="datetime1">
              <a:rPr lang="en-US" smtClean="0"/>
              <a:t>8/30/2022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7551-264D-774A-8610-2E4845951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349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721B9-645F-4DA1-8FF4-4ACCE82CE939}" type="datetime1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7551-264D-774A-8610-2E4845951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89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D84F-B3EB-48B8-8ABE-B3527A8DE9B3}" type="datetime1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7551-264D-774A-8610-2E4845951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847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A9E7D-1D37-4343-92F6-41235D7FBA70}" type="datetime1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7551-264D-774A-8610-2E4845951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568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12F16-C89D-40D1-94E9-906159583E9F}" type="datetime1">
              <a:rPr lang="en-US" smtClean="0"/>
              <a:t>8/30/2022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7551-264D-774A-8610-2E4845951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207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E347622-ED14-4318-AF26-1EF0029152FD}" type="datetime1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/>
              <a:t>www.glscott.org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A7551-264D-774A-8610-2E4845951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3151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635000"/>
            <a:ext cx="7620000" cy="58477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Partnerships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81000" y="1397000"/>
            <a:ext cx="8039100" cy="1588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ECON_SC_L02_R1163223_FUL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7323328" cy="418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767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635000"/>
            <a:ext cx="7620000" cy="58477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200" b="1" dirty="0"/>
              <a:t>Quiz: Advantages of Partnerships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9399" y="1460500"/>
            <a:ext cx="8317895" cy="304698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400" dirty="0"/>
              <a:t>What is an advantage that the general partners who own a partnership have that the owner of a sole proprietorship may not have?</a:t>
            </a:r>
          </a:p>
          <a:p>
            <a:endParaRPr lang="en-US" sz="2400" dirty="0"/>
          </a:p>
          <a:p>
            <a:r>
              <a:rPr lang="en-US" sz="2400" dirty="0"/>
              <a:t>A.  no need to follow government regulations</a:t>
            </a:r>
          </a:p>
          <a:p>
            <a:r>
              <a:rPr lang="en-US" sz="2400" dirty="0"/>
              <a:t>B.  better access to capital</a:t>
            </a:r>
          </a:p>
          <a:p>
            <a:r>
              <a:rPr lang="en-US" sz="2400" dirty="0"/>
              <a:t>C.  ease of start-up</a:t>
            </a:r>
          </a:p>
          <a:p>
            <a:r>
              <a:rPr lang="en-US" sz="2400" dirty="0"/>
              <a:t>D.  no need to hire employees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61215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635000"/>
            <a:ext cx="7620000" cy="58477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200" b="1" dirty="0"/>
              <a:t>Quiz: Disadvantages of Partnerships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9400" y="2089453"/>
            <a:ext cx="8434010" cy="304698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400" dirty="0"/>
              <a:t>Suppose a business is owned by two partners. What skill does each partner need that a sole proprietor would not necessarily need?</a:t>
            </a:r>
          </a:p>
          <a:p>
            <a:endParaRPr lang="en-US" sz="2400" dirty="0"/>
          </a:p>
          <a:p>
            <a:r>
              <a:rPr lang="en-US" sz="2400" dirty="0"/>
              <a:t>A.  decision-making ability</a:t>
            </a:r>
          </a:p>
          <a:p>
            <a:r>
              <a:rPr lang="en-US" sz="2400" dirty="0"/>
              <a:t>B.  management expertise</a:t>
            </a:r>
          </a:p>
          <a:p>
            <a:r>
              <a:rPr lang="en-US" sz="2400" dirty="0"/>
              <a:t>C.  ability to collaborate with an equal</a:t>
            </a:r>
          </a:p>
          <a:p>
            <a:r>
              <a:rPr lang="en-US" sz="2400" dirty="0"/>
              <a:t>D.  advertising expertise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82298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635000"/>
            <a:ext cx="7620000" cy="58477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200" b="1" dirty="0"/>
              <a:t>The Unique Characteristics of Partnerships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22828" y="1852386"/>
            <a:ext cx="7620000" cy="175432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342900" indent="-342900">
              <a:buChar char="•"/>
            </a:pPr>
            <a:r>
              <a:rPr lang="en-US" sz="3600" dirty="0"/>
              <a:t>General Partnership</a:t>
            </a:r>
          </a:p>
          <a:p>
            <a:pPr marL="342900" indent="-342900">
              <a:buChar char="•"/>
            </a:pPr>
            <a:r>
              <a:rPr lang="en-US" sz="3600" dirty="0"/>
              <a:t>Limited Partnership</a:t>
            </a:r>
          </a:p>
          <a:p>
            <a:pPr marL="342900" indent="-342900">
              <a:buChar char="•"/>
            </a:pPr>
            <a:r>
              <a:rPr lang="en-US" sz="3600" dirty="0"/>
              <a:t>Limited Liability Partnerships</a:t>
            </a:r>
          </a:p>
        </p:txBody>
      </p:sp>
    </p:spTree>
    <p:extLst>
      <p:ext uri="{BB962C8B-B14F-4D97-AF65-F5344CB8AC3E}">
        <p14:creationId xmlns:p14="http://schemas.microsoft.com/office/powerpoint/2010/main" val="1197339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635000"/>
            <a:ext cx="7620000" cy="58477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200" b="1" dirty="0"/>
              <a:t>The Characteristics of Partnerships</a:t>
            </a:r>
          </a:p>
        </p:txBody>
      </p:sp>
      <p:pic>
        <p:nvPicPr>
          <p:cNvPr id="3" name="Picture 2" descr="ECON_SC_L02_R1163207_FUL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5190236" cy="41884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9400" y="5778500"/>
            <a:ext cx="7620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/>
              <a:t>Law partnerships are common, and law practices can have many partners. Analyze Political Cartoons What advantages and disadvantages might having many partners offer a business?</a:t>
            </a:r>
          </a:p>
        </p:txBody>
      </p:sp>
    </p:spTree>
    <p:extLst>
      <p:ext uri="{BB962C8B-B14F-4D97-AF65-F5344CB8AC3E}">
        <p14:creationId xmlns:p14="http://schemas.microsoft.com/office/powerpoint/2010/main" val="2752774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635000"/>
            <a:ext cx="7620000" cy="58477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200" b="1" dirty="0"/>
              <a:t>The Characteristics of Partnerships</a:t>
            </a:r>
          </a:p>
        </p:txBody>
      </p:sp>
      <p:pic>
        <p:nvPicPr>
          <p:cNvPr id="3" name="Picture 2" descr="ECON_SC_L02_T00331_FUL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7815580" cy="41884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9400" y="5778500"/>
            <a:ext cx="7620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/>
              <a:t>The table shows how the same business loss might be shared by partners in three different partnerships. Synthesize Why does the personal liability of the partners differ in these scenarios?</a:t>
            </a:r>
          </a:p>
        </p:txBody>
      </p:sp>
    </p:spTree>
    <p:extLst>
      <p:ext uri="{BB962C8B-B14F-4D97-AF65-F5344CB8AC3E}">
        <p14:creationId xmlns:p14="http://schemas.microsoft.com/office/powerpoint/2010/main" val="1372742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990" y="342612"/>
            <a:ext cx="7620000" cy="58477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200" b="1" dirty="0"/>
              <a:t>The Characteristics of Partnerships</a:t>
            </a:r>
          </a:p>
        </p:txBody>
      </p:sp>
      <p:pic>
        <p:nvPicPr>
          <p:cNvPr id="3" name="Picture 2" descr="ECON_SC_L02_A00332_FUL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7815580" cy="41884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9400" y="5778500"/>
            <a:ext cx="7620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/>
              <a:t>Compare and Contrast How do limited liability partnerships differ from the other two types of partnerships?</a:t>
            </a:r>
          </a:p>
        </p:txBody>
      </p:sp>
    </p:spTree>
    <p:extLst>
      <p:ext uri="{BB962C8B-B14F-4D97-AF65-F5344CB8AC3E}">
        <p14:creationId xmlns:p14="http://schemas.microsoft.com/office/powerpoint/2010/main" val="619956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635000"/>
            <a:ext cx="762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b="1" dirty="0"/>
              <a:t>Advantages of Partnerships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51895" y="2645834"/>
            <a:ext cx="7620000" cy="230832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342900" indent="-342900">
              <a:buChar char="•"/>
            </a:pPr>
            <a:r>
              <a:rPr lang="en-US" sz="3600" dirty="0"/>
              <a:t>Ease of Start-Up</a:t>
            </a:r>
          </a:p>
          <a:p>
            <a:pPr marL="342900" indent="-342900">
              <a:buChar char="•"/>
            </a:pPr>
            <a:r>
              <a:rPr lang="en-US" sz="3600" dirty="0"/>
              <a:t>Financial Impact shared losses</a:t>
            </a:r>
          </a:p>
          <a:p>
            <a:pPr marL="342900" indent="-342900">
              <a:buChar char="•"/>
            </a:pPr>
            <a:r>
              <a:rPr lang="en-US" sz="3600" dirty="0"/>
              <a:t>Shared Decision Making</a:t>
            </a:r>
          </a:p>
          <a:p>
            <a:pPr marL="342900" indent="-342900">
              <a:buChar char="•"/>
            </a:pPr>
            <a:r>
              <a:rPr lang="en-US" sz="3600" dirty="0"/>
              <a:t>Requires small amounts of capital</a:t>
            </a:r>
          </a:p>
        </p:txBody>
      </p:sp>
    </p:spTree>
    <p:extLst>
      <p:ext uri="{BB962C8B-B14F-4D97-AF65-F5344CB8AC3E}">
        <p14:creationId xmlns:p14="http://schemas.microsoft.com/office/powerpoint/2010/main" val="2585071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635000"/>
            <a:ext cx="762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b="1" dirty="0"/>
              <a:t>Disadvantages of Partnerships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1572" y="1895928"/>
            <a:ext cx="7620000" cy="181588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342900" indent="-342900">
              <a:buChar char="•"/>
            </a:pPr>
            <a:r>
              <a:rPr lang="en-US" sz="2800" dirty="0"/>
              <a:t>Unlimited Liability</a:t>
            </a:r>
          </a:p>
          <a:p>
            <a:pPr marL="342900" indent="-342900">
              <a:buChar char="•"/>
            </a:pPr>
            <a:r>
              <a:rPr lang="en-US" sz="2800" dirty="0"/>
              <a:t>Potential for Conflict</a:t>
            </a:r>
          </a:p>
          <a:p>
            <a:pPr marL="342900" indent="-342900">
              <a:buChar char="•"/>
            </a:pPr>
            <a:r>
              <a:rPr lang="en-US" sz="2800" dirty="0"/>
              <a:t>Lack of Permanence</a:t>
            </a:r>
          </a:p>
          <a:p>
            <a:pPr marL="342900" indent="-342900">
              <a:buChar char="•"/>
            </a:pPr>
            <a:r>
              <a:rPr lang="en-US" sz="2800" dirty="0"/>
              <a:t>Shared profit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05316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635000"/>
            <a:ext cx="7620000" cy="58477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200" b="1" dirty="0"/>
              <a:t>Disadvantages of Partnerships</a:t>
            </a:r>
          </a:p>
        </p:txBody>
      </p:sp>
      <p:pic>
        <p:nvPicPr>
          <p:cNvPr id="3" name="Picture 2" descr="ECON_SC_L02_T00334_FUL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7815580" cy="41884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9400" y="5778500"/>
            <a:ext cx="7620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/>
              <a:t>Analyze Graphs If the trend suggested by the graph continues, about what percentage of partnerships do you predict would survive by the end of Year 4? Explain.</a:t>
            </a:r>
          </a:p>
        </p:txBody>
      </p:sp>
    </p:spTree>
    <p:extLst>
      <p:ext uri="{BB962C8B-B14F-4D97-AF65-F5344CB8AC3E}">
        <p14:creationId xmlns:p14="http://schemas.microsoft.com/office/powerpoint/2010/main" val="542101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635000"/>
            <a:ext cx="7620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b="1" dirty="0"/>
              <a:t>Quiz: The Characteristics of Partnerships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4200" y="2090172"/>
            <a:ext cx="7620000" cy="267765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dirty="0"/>
              <a:t>Which of these is an advantage that general partners alone enjoy in a limited partnership?</a:t>
            </a:r>
          </a:p>
          <a:p>
            <a:endParaRPr lang="en-US" sz="2400" dirty="0"/>
          </a:p>
          <a:p>
            <a:r>
              <a:rPr lang="en-US" sz="2400" dirty="0"/>
              <a:t>A.  control of business operations</a:t>
            </a:r>
          </a:p>
          <a:p>
            <a:r>
              <a:rPr lang="en-US" sz="2400" dirty="0"/>
              <a:t>B.  limited liability</a:t>
            </a:r>
          </a:p>
          <a:p>
            <a:r>
              <a:rPr lang="en-US" sz="2400" dirty="0"/>
              <a:t>C.  share of investment</a:t>
            </a:r>
          </a:p>
          <a:p>
            <a:r>
              <a:rPr lang="en-US" sz="2400" dirty="0"/>
              <a:t>D.  share of profits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563225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</TotalTime>
  <Words>312</Words>
  <Application>Microsoft Office PowerPoint</Application>
  <PresentationFormat>On-screen Show (4:3)</PresentationFormat>
  <Paragraphs>44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Sherman</dc:creator>
  <cp:lastModifiedBy>Greg Scott</cp:lastModifiedBy>
  <cp:revision>2</cp:revision>
  <cp:lastPrinted>2022-08-31T02:01:00Z</cp:lastPrinted>
  <dcterms:created xsi:type="dcterms:W3CDTF">2014-12-04T19:51:30Z</dcterms:created>
  <dcterms:modified xsi:type="dcterms:W3CDTF">2022-08-31T02:04:55Z</dcterms:modified>
</cp:coreProperties>
</file>