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158413" cy="7616825"/>
  <p:notesSz cx="6858000" cy="9144000"/>
  <p:embeddedFontLst>
    <p:embeddedFont>
      <p:font typeface="PT Sans" panose="020B0604020202020204" charset="0"/>
      <p:regular r:id="rId11"/>
      <p:bold r:id="rId12"/>
      <p:italic r:id="rId13"/>
      <p:boldItalic r:id="rId14"/>
    </p:embeddedFont>
    <p:embeddedFont>
      <p:font typeface="Source Sans Pro" panose="020B0503030403020204" pitchFamily="34" charset="0"/>
      <p:regular r:id="rId15"/>
      <p:bold r:id="rId16"/>
      <p:italic r:id="rId17"/>
      <p:boldItalic r:id="rId18"/>
    </p:embeddedFont>
    <p:embeddedFont>
      <p:font typeface="Verdana" panose="020B060403050404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57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4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5;n"/>
          <p:cNvSpPr/>
          <p:nvPr/>
        </p:nvSpPr>
        <p:spPr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67038" cy="45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67038" cy="45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67238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" name="Google Shape;9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4438" cy="4110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67038" cy="45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  <a:defRPr sz="1200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67038" cy="452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 sz="1200" b="0" u="none">
                <a:solidFill>
                  <a:srgbClr val="000000"/>
                </a:solidFill>
                <a:latin typeface="PT Sans"/>
                <a:ea typeface="PT Sans"/>
                <a:cs typeface="PT Sans"/>
                <a:sym typeface="PT Sans"/>
              </a:rPr>
              <a:t>‹#›</a:t>
            </a:fld>
            <a:endParaRPr sz="1200" b="0" u="none">
              <a:solidFill>
                <a:srgbClr val="000000"/>
              </a:solidFill>
              <a:latin typeface="PT Sans"/>
              <a:ea typeface="PT Sans"/>
              <a:cs typeface="PT Sans"/>
              <a:sym typeface="PT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4438" cy="4110038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7238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4438" cy="4110038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7238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4438" cy="4110038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7238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21869773e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7200" cy="3424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21869773e_0_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4400" cy="41100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521869773e_0_14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67000" cy="452400"/>
          </a:xfrm>
          <a:prstGeom prst="rect">
            <a:avLst/>
          </a:prstGeom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4438" cy="4110038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7238" cy="34242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cde1f7340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7200" cy="3424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cde1f73404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4400" cy="41100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cde1f73404_0_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67000" cy="452400"/>
          </a:xfrm>
          <a:prstGeom prst="rect">
            <a:avLst/>
          </a:prstGeom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cde1f73404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7200" cy="3424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cde1f73404_0_1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4400" cy="41100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cde1f73404_0_13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67000" cy="452400"/>
          </a:xfrm>
          <a:prstGeom prst="rect">
            <a:avLst/>
          </a:prstGeom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cde1f7340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67200" cy="3424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cde1f73404_0_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4400" cy="4110000"/>
          </a:xfrm>
          <a:prstGeom prst="rect">
            <a:avLst/>
          </a:prstGeom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gcde1f73404_0_6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67000" cy="452400"/>
          </a:xfrm>
          <a:prstGeom prst="rect">
            <a:avLst/>
          </a:prstGeom>
        </p:spPr>
        <p:txBody>
          <a:bodyPr spcFirstLastPara="1" wrap="square" lIns="90000" tIns="46800" rIns="90000" bIns="468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"/>
          <p:cNvSpPr txBox="1">
            <a:spLocks noGrp="1"/>
          </p:cNvSpPr>
          <p:nvPr>
            <p:ph type="title"/>
          </p:nvPr>
        </p:nvSpPr>
        <p:spPr>
          <a:xfrm>
            <a:off x="335228" y="507788"/>
            <a:ext cx="9650492" cy="93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7195542" y="84632"/>
            <a:ext cx="2793564" cy="320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3470791" y="84632"/>
            <a:ext cx="3724751" cy="320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9142572" y="7193668"/>
            <a:ext cx="846534" cy="27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>
            <a:spLocks noGrp="1"/>
          </p:cNvSpPr>
          <p:nvPr>
            <p:ph type="title"/>
          </p:nvPr>
        </p:nvSpPr>
        <p:spPr>
          <a:xfrm>
            <a:off x="338614" y="507788"/>
            <a:ext cx="9650492" cy="93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body" idx="1"/>
          </p:nvPr>
        </p:nvSpPr>
        <p:spPr>
          <a:xfrm rot="5400000">
            <a:off x="2650484" y="-585742"/>
            <a:ext cx="5026752" cy="9650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✕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+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✕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✱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✕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+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✱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85" name="Google Shape;85;p11"/>
          <p:cNvSpPr txBox="1">
            <a:spLocks noGrp="1"/>
          </p:cNvSpPr>
          <p:nvPr>
            <p:ph type="dt" idx="10"/>
          </p:nvPr>
        </p:nvSpPr>
        <p:spPr>
          <a:xfrm>
            <a:off x="7195542" y="84632"/>
            <a:ext cx="2793564" cy="320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ftr" idx="11"/>
          </p:nvPr>
        </p:nvSpPr>
        <p:spPr>
          <a:xfrm>
            <a:off x="3470791" y="84632"/>
            <a:ext cx="3724751" cy="320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sldNum" idx="12"/>
          </p:nvPr>
        </p:nvSpPr>
        <p:spPr>
          <a:xfrm>
            <a:off x="9142572" y="7193668"/>
            <a:ext cx="846534" cy="27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>
            <a:spLocks noGrp="1"/>
          </p:cNvSpPr>
          <p:nvPr>
            <p:ph type="title"/>
          </p:nvPr>
        </p:nvSpPr>
        <p:spPr>
          <a:xfrm rot="5400000">
            <a:off x="5385159" y="2843704"/>
            <a:ext cx="6498985" cy="2031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body" idx="1"/>
          </p:nvPr>
        </p:nvSpPr>
        <p:spPr>
          <a:xfrm rot="5400000">
            <a:off x="729219" y="388755"/>
            <a:ext cx="6498985" cy="6941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✕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+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✕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✱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✕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+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✱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91" name="Google Shape;91;p12"/>
          <p:cNvSpPr txBox="1">
            <a:spLocks noGrp="1"/>
          </p:cNvSpPr>
          <p:nvPr>
            <p:ph type="dt" idx="10"/>
          </p:nvPr>
        </p:nvSpPr>
        <p:spPr>
          <a:xfrm>
            <a:off x="7195542" y="84632"/>
            <a:ext cx="2793564" cy="320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ftr" idx="11"/>
          </p:nvPr>
        </p:nvSpPr>
        <p:spPr>
          <a:xfrm>
            <a:off x="3470791" y="84632"/>
            <a:ext cx="3724751" cy="320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9142572" y="7193668"/>
            <a:ext cx="846534" cy="27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338614" y="507788"/>
            <a:ext cx="9650492" cy="93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338614" y="1726128"/>
            <a:ext cx="9650492" cy="5026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t" anchorCtr="0">
            <a:noAutofit/>
          </a:bodyPr>
          <a:lstStyle>
            <a:lvl1pPr marL="457200" lvl="0" indent="-308610" algn="l">
              <a:spcBef>
                <a:spcPts val="360"/>
              </a:spcBef>
              <a:spcAft>
                <a:spcPts val="0"/>
              </a:spcAft>
              <a:buSzPts val="1260"/>
              <a:buChar char="✕"/>
              <a:defRPr/>
            </a:lvl1pPr>
            <a:lvl2pPr marL="914400" lvl="1" indent="-308610" algn="l">
              <a:spcBef>
                <a:spcPts val="360"/>
              </a:spcBef>
              <a:spcAft>
                <a:spcPts val="0"/>
              </a:spcAft>
              <a:buSzPts val="1260"/>
              <a:buChar char="+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✕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✱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✕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+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✱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dt" idx="10"/>
          </p:nvPr>
        </p:nvSpPr>
        <p:spPr>
          <a:xfrm>
            <a:off x="7195542" y="84632"/>
            <a:ext cx="2793564" cy="320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ftr" idx="11"/>
          </p:nvPr>
        </p:nvSpPr>
        <p:spPr>
          <a:xfrm>
            <a:off x="3978712" y="84632"/>
            <a:ext cx="3216831" cy="320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ldNum" idx="12"/>
          </p:nvPr>
        </p:nvSpPr>
        <p:spPr>
          <a:xfrm>
            <a:off x="9142572" y="7190283"/>
            <a:ext cx="843148" cy="274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Google Shape;33;p4"/>
          <p:cNvCxnSpPr/>
          <p:nvPr/>
        </p:nvCxnSpPr>
        <p:spPr>
          <a:xfrm>
            <a:off x="571411" y="5941860"/>
            <a:ext cx="9587002" cy="264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" name="Google Shape;34;p4"/>
          <p:cNvSpPr txBox="1">
            <a:spLocks noGrp="1"/>
          </p:cNvSpPr>
          <p:nvPr>
            <p:ph type="ctrTitle"/>
          </p:nvPr>
        </p:nvSpPr>
        <p:spPr>
          <a:xfrm>
            <a:off x="423267" y="5390432"/>
            <a:ext cx="9396532" cy="1357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1"/>
          </p:nvPr>
        </p:nvSpPr>
        <p:spPr>
          <a:xfrm>
            <a:off x="423267" y="4316201"/>
            <a:ext cx="9396532" cy="1015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b" anchorCtr="0">
            <a:noAutofit/>
          </a:bodyPr>
          <a:lstStyle>
            <a:lvl1pPr lvl="0" algn="l">
              <a:spcBef>
                <a:spcPts val="540"/>
              </a:spcBef>
              <a:spcAft>
                <a:spcPts val="0"/>
              </a:spcAft>
              <a:buSzPts val="1890"/>
              <a:buNone/>
              <a:defRPr sz="2700">
                <a:solidFill>
                  <a:srgbClr val="44332A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dt" idx="10"/>
          </p:nvPr>
        </p:nvSpPr>
        <p:spPr>
          <a:xfrm>
            <a:off x="7195542" y="84632"/>
            <a:ext cx="2793564" cy="320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ftr" idx="11"/>
          </p:nvPr>
        </p:nvSpPr>
        <p:spPr>
          <a:xfrm>
            <a:off x="3470791" y="84632"/>
            <a:ext cx="3724751" cy="320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9142572" y="7190283"/>
            <a:ext cx="843148" cy="274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Google Shape;40;p5"/>
          <p:cNvCxnSpPr/>
          <p:nvPr/>
        </p:nvCxnSpPr>
        <p:spPr>
          <a:xfrm>
            <a:off x="571411" y="3826075"/>
            <a:ext cx="9587002" cy="264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423267" y="1861891"/>
            <a:ext cx="9396532" cy="1354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b" anchorCtr="0">
            <a:noAutofit/>
          </a:bodyPr>
          <a:lstStyle>
            <a:lvl1pPr marL="457200" lvl="0" indent="-228600" algn="r">
              <a:spcBef>
                <a:spcPts val="440"/>
              </a:spcBef>
              <a:spcAft>
                <a:spcPts val="0"/>
              </a:spcAft>
              <a:buSzPts val="1540"/>
              <a:buNone/>
              <a:defRPr sz="2200">
                <a:solidFill>
                  <a:srgbClr val="DCD0B0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>
                <a:solidFill>
                  <a:schemeClr val="lt1"/>
                </a:solidFill>
              </a:defRPr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+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✱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7195542" y="84632"/>
            <a:ext cx="2793564" cy="320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3470791" y="84632"/>
            <a:ext cx="3724751" cy="320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9142572" y="7193668"/>
            <a:ext cx="846534" cy="27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title"/>
          </p:nvPr>
        </p:nvSpPr>
        <p:spPr>
          <a:xfrm>
            <a:off x="200497" y="3273175"/>
            <a:ext cx="9650492" cy="1315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Source Sans Pro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335228" y="507788"/>
            <a:ext cx="9650492" cy="934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338614" y="1777259"/>
            <a:ext cx="4655939" cy="5247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t" anchorCtr="0">
            <a:noAutofit/>
          </a:bodyPr>
          <a:lstStyle>
            <a:lvl1pPr marL="457200" lvl="0" indent="-366395" algn="l">
              <a:spcBef>
                <a:spcPts val="620"/>
              </a:spcBef>
              <a:spcAft>
                <a:spcPts val="0"/>
              </a:spcAft>
              <a:buSzPts val="2170"/>
              <a:buChar char="✕"/>
              <a:defRPr sz="3100"/>
            </a:lvl1pPr>
            <a:lvl2pPr marL="914400" lvl="1" indent="-348615" algn="l">
              <a:spcBef>
                <a:spcPts val="540"/>
              </a:spcBef>
              <a:spcAft>
                <a:spcPts val="0"/>
              </a:spcAft>
              <a:buSzPts val="1890"/>
              <a:buChar char="+"/>
              <a:defRPr sz="2700"/>
            </a:lvl2pPr>
            <a:lvl3pPr marL="1371600" lvl="2" indent="-326389" algn="l">
              <a:spcBef>
                <a:spcPts val="440"/>
              </a:spcBef>
              <a:spcAft>
                <a:spcPts val="0"/>
              </a:spcAft>
              <a:buSzPts val="1540"/>
              <a:buChar char="✕"/>
              <a:defRPr sz="2200"/>
            </a:lvl3pPr>
            <a:lvl4pPr marL="1828800" lvl="3" indent="-317500" algn="l">
              <a:spcBef>
                <a:spcPts val="400"/>
              </a:spcBef>
              <a:spcAft>
                <a:spcPts val="0"/>
              </a:spcAft>
              <a:buSzPts val="1400"/>
              <a:buChar char="✱"/>
              <a:defRPr sz="2000"/>
            </a:lvl4pPr>
            <a:lvl5pPr marL="2286000" lvl="4" indent="-304800" algn="l">
              <a:spcBef>
                <a:spcPts val="400"/>
              </a:spcBef>
              <a:spcAft>
                <a:spcPts val="0"/>
              </a:spcAft>
              <a:buSzPts val="1200"/>
              <a:buChar char="✕"/>
              <a:defRPr sz="20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+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✱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2"/>
          </p:nvPr>
        </p:nvSpPr>
        <p:spPr>
          <a:xfrm>
            <a:off x="5163860" y="1777259"/>
            <a:ext cx="4825246" cy="5247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t" anchorCtr="0">
            <a:noAutofit/>
          </a:bodyPr>
          <a:lstStyle>
            <a:lvl1pPr marL="457200" lvl="0" indent="-366395" algn="l">
              <a:spcBef>
                <a:spcPts val="620"/>
              </a:spcBef>
              <a:spcAft>
                <a:spcPts val="0"/>
              </a:spcAft>
              <a:buSzPts val="2170"/>
              <a:buChar char="✕"/>
              <a:defRPr sz="3100"/>
            </a:lvl1pPr>
            <a:lvl2pPr marL="914400" lvl="1" indent="-348615" algn="l">
              <a:spcBef>
                <a:spcPts val="540"/>
              </a:spcBef>
              <a:spcAft>
                <a:spcPts val="0"/>
              </a:spcAft>
              <a:buSzPts val="1890"/>
              <a:buChar char="+"/>
              <a:defRPr sz="2700"/>
            </a:lvl2pPr>
            <a:lvl3pPr marL="1371600" lvl="2" indent="-326389" algn="l">
              <a:spcBef>
                <a:spcPts val="440"/>
              </a:spcBef>
              <a:spcAft>
                <a:spcPts val="0"/>
              </a:spcAft>
              <a:buSzPts val="1540"/>
              <a:buChar char="✕"/>
              <a:defRPr sz="2200"/>
            </a:lvl3pPr>
            <a:lvl4pPr marL="1828800" lvl="3" indent="-317500" algn="l">
              <a:spcBef>
                <a:spcPts val="400"/>
              </a:spcBef>
              <a:spcAft>
                <a:spcPts val="0"/>
              </a:spcAft>
              <a:buSzPts val="1400"/>
              <a:buChar char="✱"/>
              <a:defRPr sz="2000"/>
            </a:lvl4pPr>
            <a:lvl5pPr marL="2286000" lvl="4" indent="-304800" algn="l">
              <a:spcBef>
                <a:spcPts val="400"/>
              </a:spcBef>
              <a:spcAft>
                <a:spcPts val="0"/>
              </a:spcAft>
              <a:buSzPts val="1200"/>
              <a:buChar char="✕"/>
              <a:defRPr sz="20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+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✱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dt" idx="10"/>
          </p:nvPr>
        </p:nvSpPr>
        <p:spPr>
          <a:xfrm>
            <a:off x="7195542" y="84632"/>
            <a:ext cx="2793564" cy="320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ftr" idx="11"/>
          </p:nvPr>
        </p:nvSpPr>
        <p:spPr>
          <a:xfrm>
            <a:off x="3470791" y="84632"/>
            <a:ext cx="3724751" cy="320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sldNum" idx="12"/>
          </p:nvPr>
        </p:nvSpPr>
        <p:spPr>
          <a:xfrm>
            <a:off x="9142572" y="7193668"/>
            <a:ext cx="846534" cy="27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338614" y="6008828"/>
            <a:ext cx="9565839" cy="980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ans Pro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>
            <a:off x="312667" y="740525"/>
            <a:ext cx="4766540" cy="71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ctr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cap="none">
                <a:solidFill>
                  <a:srgbClr val="AF762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228600" algn="l">
              <a:spcBef>
                <a:spcPts val="440"/>
              </a:spcBef>
              <a:spcAft>
                <a:spcPts val="0"/>
              </a:spcAft>
              <a:buSzPts val="1540"/>
              <a:buNone/>
              <a:defRPr sz="2200" b="1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SzPts val="1080"/>
              <a:buNone/>
              <a:defRPr sz="1800" b="1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+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✱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2"/>
          </p:nvPr>
        </p:nvSpPr>
        <p:spPr>
          <a:xfrm>
            <a:off x="5160333" y="740525"/>
            <a:ext cx="4768412" cy="710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ctr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0" cap="none">
                <a:solidFill>
                  <a:srgbClr val="AF762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228600" algn="l">
              <a:spcBef>
                <a:spcPts val="440"/>
              </a:spcBef>
              <a:spcAft>
                <a:spcPts val="0"/>
              </a:spcAft>
              <a:buSzPts val="1540"/>
              <a:buNone/>
              <a:defRPr sz="2200" b="1"/>
            </a:lvl2pPr>
            <a:lvl3pPr marL="1371600" lvl="2" indent="-228600" algn="l">
              <a:spcBef>
                <a:spcPts val="400"/>
              </a:spcBef>
              <a:spcAft>
                <a:spcPts val="0"/>
              </a:spcAft>
              <a:buSzPts val="1400"/>
              <a:buNone/>
              <a:defRPr sz="2000" b="1"/>
            </a:lvl3pPr>
            <a:lvl4pPr marL="1828800" lvl="3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4pPr>
            <a:lvl5pPr marL="2286000" lvl="4" indent="-228600" algn="l">
              <a:spcBef>
                <a:spcPts val="360"/>
              </a:spcBef>
              <a:spcAft>
                <a:spcPts val="0"/>
              </a:spcAft>
              <a:buSzPts val="1080"/>
              <a:buNone/>
              <a:defRPr sz="1800" b="1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+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✱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3"/>
          </p:nvPr>
        </p:nvSpPr>
        <p:spPr>
          <a:xfrm>
            <a:off x="312667" y="1461655"/>
            <a:ext cx="4766540" cy="43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t" anchorCtr="0">
            <a:noAutofit/>
          </a:bodyPr>
          <a:lstStyle>
            <a:lvl1pPr marL="457200" lvl="0" indent="-348615" algn="l">
              <a:spcBef>
                <a:spcPts val="540"/>
              </a:spcBef>
              <a:spcAft>
                <a:spcPts val="0"/>
              </a:spcAft>
              <a:buSzPts val="1890"/>
              <a:buChar char="✕"/>
              <a:defRPr sz="2700"/>
            </a:lvl1pPr>
            <a:lvl2pPr marL="914400" lvl="1" indent="-326390" algn="l">
              <a:spcBef>
                <a:spcPts val="440"/>
              </a:spcBef>
              <a:spcAft>
                <a:spcPts val="0"/>
              </a:spcAft>
              <a:buSzPts val="1540"/>
              <a:buChar char="+"/>
              <a:defRPr sz="22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✕"/>
              <a:defRPr sz="2000"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✱"/>
              <a:defRPr sz="1800"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✕"/>
              <a:defRPr sz="18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+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✱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4"/>
          </p:nvPr>
        </p:nvSpPr>
        <p:spPr>
          <a:xfrm>
            <a:off x="5164449" y="1461655"/>
            <a:ext cx="4764296" cy="437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t" anchorCtr="0">
            <a:noAutofit/>
          </a:bodyPr>
          <a:lstStyle>
            <a:lvl1pPr marL="457200" lvl="0" indent="-348615" algn="l">
              <a:spcBef>
                <a:spcPts val="540"/>
              </a:spcBef>
              <a:spcAft>
                <a:spcPts val="0"/>
              </a:spcAft>
              <a:buSzPts val="1890"/>
              <a:buChar char="✕"/>
              <a:defRPr sz="2700"/>
            </a:lvl1pPr>
            <a:lvl2pPr marL="914400" lvl="1" indent="-326390" algn="l">
              <a:spcBef>
                <a:spcPts val="440"/>
              </a:spcBef>
              <a:spcAft>
                <a:spcPts val="0"/>
              </a:spcAft>
              <a:buSzPts val="1540"/>
              <a:buChar char="+"/>
              <a:defRPr sz="22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✕"/>
              <a:defRPr sz="2000"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✱"/>
              <a:defRPr sz="1800"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✕"/>
              <a:defRPr sz="18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+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✱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dt" idx="10"/>
          </p:nvPr>
        </p:nvSpPr>
        <p:spPr>
          <a:xfrm>
            <a:off x="7195542" y="84632"/>
            <a:ext cx="2793564" cy="320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ftr" idx="11"/>
          </p:nvPr>
        </p:nvSpPr>
        <p:spPr>
          <a:xfrm>
            <a:off x="3470791" y="84632"/>
            <a:ext cx="3724751" cy="320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9142572" y="7193668"/>
            <a:ext cx="846534" cy="274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62" name="Google Shape;62;p7"/>
          <p:cNvCxnSpPr/>
          <p:nvPr/>
        </p:nvCxnSpPr>
        <p:spPr>
          <a:xfrm>
            <a:off x="571411" y="6685881"/>
            <a:ext cx="9587002" cy="264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 txBox="1">
            <a:spLocks noGrp="1"/>
          </p:cNvSpPr>
          <p:nvPr>
            <p:ph type="dt" idx="10"/>
          </p:nvPr>
        </p:nvSpPr>
        <p:spPr>
          <a:xfrm>
            <a:off x="7195542" y="84632"/>
            <a:ext cx="2793564" cy="320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ftr" idx="11"/>
          </p:nvPr>
        </p:nvSpPr>
        <p:spPr>
          <a:xfrm>
            <a:off x="3470791" y="84632"/>
            <a:ext cx="3724751" cy="320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ldNum" idx="12"/>
          </p:nvPr>
        </p:nvSpPr>
        <p:spPr>
          <a:xfrm>
            <a:off x="9142572" y="7193668"/>
            <a:ext cx="846534" cy="27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Google Shape;68;p9"/>
          <p:cNvCxnSpPr/>
          <p:nvPr/>
        </p:nvCxnSpPr>
        <p:spPr>
          <a:xfrm>
            <a:off x="571411" y="6496312"/>
            <a:ext cx="9587002" cy="264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9" name="Google Shape;69;p9"/>
          <p:cNvSpPr txBox="1">
            <a:spLocks noGrp="1"/>
          </p:cNvSpPr>
          <p:nvPr>
            <p:ph type="title"/>
          </p:nvPr>
        </p:nvSpPr>
        <p:spPr>
          <a:xfrm>
            <a:off x="507921" y="6093460"/>
            <a:ext cx="9396532" cy="57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Source Sans Pro"/>
              <a:buNone/>
              <a:defRPr sz="2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body" idx="1"/>
          </p:nvPr>
        </p:nvSpPr>
        <p:spPr>
          <a:xfrm>
            <a:off x="507921" y="677051"/>
            <a:ext cx="3342048" cy="5331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28600" algn="l">
              <a:spcBef>
                <a:spcPts val="260"/>
              </a:spcBef>
              <a:spcAft>
                <a:spcPts val="0"/>
              </a:spcAft>
              <a:buSzPts val="910"/>
              <a:buNone/>
              <a:defRPr sz="1300"/>
            </a:lvl2pPr>
            <a:lvl3pPr marL="1371600" lvl="2" indent="-228600" algn="l">
              <a:spcBef>
                <a:spcPts val="220"/>
              </a:spcBef>
              <a:spcAft>
                <a:spcPts val="0"/>
              </a:spcAft>
              <a:buSzPts val="770"/>
              <a:buNone/>
              <a:defRPr sz="11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+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✱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2"/>
          </p:nvPr>
        </p:nvSpPr>
        <p:spPr>
          <a:xfrm>
            <a:off x="3971657" y="677051"/>
            <a:ext cx="5932795" cy="5331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t" anchorCtr="0">
            <a:noAutofit/>
          </a:bodyPr>
          <a:lstStyle>
            <a:lvl1pPr marL="457200" lvl="0" indent="-388620" algn="l">
              <a:spcBef>
                <a:spcPts val="720"/>
              </a:spcBef>
              <a:spcAft>
                <a:spcPts val="0"/>
              </a:spcAft>
              <a:buSzPts val="2520"/>
              <a:buChar char="✕"/>
              <a:defRPr sz="3600"/>
            </a:lvl1pPr>
            <a:lvl2pPr marL="914400" lvl="1" indent="-366394" algn="l">
              <a:spcBef>
                <a:spcPts val="620"/>
              </a:spcBef>
              <a:spcAft>
                <a:spcPts val="0"/>
              </a:spcAft>
              <a:buSzPts val="2170"/>
              <a:buChar char="+"/>
              <a:defRPr sz="3100"/>
            </a:lvl2pPr>
            <a:lvl3pPr marL="1371600" lvl="2" indent="-348614" algn="l">
              <a:spcBef>
                <a:spcPts val="540"/>
              </a:spcBef>
              <a:spcAft>
                <a:spcPts val="0"/>
              </a:spcAft>
              <a:buSzPts val="1890"/>
              <a:buChar char="✕"/>
              <a:defRPr sz="2700"/>
            </a:lvl3pPr>
            <a:lvl4pPr marL="1828800" lvl="3" indent="-326389" algn="l">
              <a:spcBef>
                <a:spcPts val="440"/>
              </a:spcBef>
              <a:spcAft>
                <a:spcPts val="0"/>
              </a:spcAft>
              <a:buSzPts val="1540"/>
              <a:buChar char="✱"/>
              <a:defRPr sz="2200"/>
            </a:lvl4pPr>
            <a:lvl5pPr marL="2286000" lvl="4" indent="-312420" algn="l">
              <a:spcBef>
                <a:spcPts val="440"/>
              </a:spcBef>
              <a:spcAft>
                <a:spcPts val="0"/>
              </a:spcAft>
              <a:buSzPts val="1320"/>
              <a:buChar char="✕"/>
              <a:defRPr sz="22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+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✱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dt" idx="10"/>
          </p:nvPr>
        </p:nvSpPr>
        <p:spPr>
          <a:xfrm>
            <a:off x="7195542" y="84632"/>
            <a:ext cx="2793564" cy="320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ftr" idx="11"/>
          </p:nvPr>
        </p:nvSpPr>
        <p:spPr>
          <a:xfrm>
            <a:off x="3470791" y="84632"/>
            <a:ext cx="3724751" cy="320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ldNum" idx="12"/>
          </p:nvPr>
        </p:nvSpPr>
        <p:spPr>
          <a:xfrm>
            <a:off x="9142572" y="7193668"/>
            <a:ext cx="846534" cy="27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0"/>
          <p:cNvSpPr>
            <a:spLocks noGrp="1"/>
          </p:cNvSpPr>
          <p:nvPr>
            <p:ph type="pic" idx="2"/>
          </p:nvPr>
        </p:nvSpPr>
        <p:spPr>
          <a:xfrm>
            <a:off x="3894058" y="684863"/>
            <a:ext cx="5587127" cy="406230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reflection stA="49000" endA="500" endPos="10000" dist="900" dir="5400000" sy="-90000" algn="bl" rotWithShape="0"/>
          </a:effectLst>
        </p:spPr>
        <p:txBody>
          <a:bodyPr spcFirstLastPara="1" wrap="square" lIns="101550" tIns="50775" rIns="101550" bIns="50775" anchor="t" anchorCtr="0">
            <a:noAutofit/>
          </a:bodyPr>
          <a:lstStyle>
            <a:lvl1pPr marR="0" lvl="0" algn="l" rtl="0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2520"/>
              <a:buFont typeface="Noto Sans Symbols"/>
              <a:buNone/>
              <a:defRPr sz="3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620"/>
              </a:spcBef>
              <a:spcAft>
                <a:spcPts val="0"/>
              </a:spcAft>
              <a:buClr>
                <a:schemeClr val="accent1"/>
              </a:buClr>
              <a:buSzPts val="2170"/>
              <a:buFont typeface="Noto Sans Symbols"/>
              <a:buChar char="+"/>
              <a:defRPr sz="3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90"/>
              <a:buFont typeface="Noto Sans Symbols"/>
              <a:buChar char="✕"/>
              <a:defRPr sz="27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Char char="✱"/>
              <a:defRPr sz="2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✕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+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✱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◆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dt" idx="10"/>
          </p:nvPr>
        </p:nvSpPr>
        <p:spPr>
          <a:xfrm>
            <a:off x="7195542" y="84632"/>
            <a:ext cx="2793564" cy="320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ftr" idx="11"/>
          </p:nvPr>
        </p:nvSpPr>
        <p:spPr>
          <a:xfrm>
            <a:off x="3470791" y="84632"/>
            <a:ext cx="3724751" cy="320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"/>
          <p:cNvSpPr txBox="1">
            <a:spLocks noGrp="1"/>
          </p:cNvSpPr>
          <p:nvPr>
            <p:ph type="sldNum" idx="12"/>
          </p:nvPr>
        </p:nvSpPr>
        <p:spPr>
          <a:xfrm>
            <a:off x="9142572" y="7193668"/>
            <a:ext cx="846534" cy="27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0" name="Google Shape;80;p10"/>
          <p:cNvSpPr txBox="1">
            <a:spLocks noGrp="1"/>
          </p:cNvSpPr>
          <p:nvPr>
            <p:ph type="title"/>
          </p:nvPr>
        </p:nvSpPr>
        <p:spPr>
          <a:xfrm>
            <a:off x="423267" y="5546310"/>
            <a:ext cx="6518315" cy="580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Source Sans Pro"/>
              <a:buNone/>
              <a:defRPr sz="2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body" idx="1"/>
          </p:nvPr>
        </p:nvSpPr>
        <p:spPr>
          <a:xfrm>
            <a:off x="423267" y="6145458"/>
            <a:ext cx="6518315" cy="853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0" rIns="101550" bIns="50775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1pPr>
            <a:lvl2pPr marL="914400" lvl="1" indent="-286385" algn="l">
              <a:spcBef>
                <a:spcPts val="260"/>
              </a:spcBef>
              <a:spcAft>
                <a:spcPts val="0"/>
              </a:spcAft>
              <a:buSzPts val="910"/>
              <a:buChar char="+"/>
              <a:defRPr sz="1300"/>
            </a:lvl2pPr>
            <a:lvl3pPr marL="1371600" lvl="2" indent="-277494" algn="l">
              <a:spcBef>
                <a:spcPts val="220"/>
              </a:spcBef>
              <a:spcAft>
                <a:spcPts val="0"/>
              </a:spcAft>
              <a:buSzPts val="770"/>
              <a:buChar char="✕"/>
              <a:defRPr sz="1100"/>
            </a:lvl3pPr>
            <a:lvl4pPr marL="1828800" lvl="3" indent="-273050" algn="l">
              <a:spcBef>
                <a:spcPts val="200"/>
              </a:spcBef>
              <a:spcAft>
                <a:spcPts val="0"/>
              </a:spcAft>
              <a:buSzPts val="700"/>
              <a:buChar char="✱"/>
              <a:defRPr sz="1000"/>
            </a:lvl4pPr>
            <a:lvl5pPr marL="2286000" lvl="4" indent="-266700" algn="l">
              <a:spcBef>
                <a:spcPts val="200"/>
              </a:spcBef>
              <a:spcAft>
                <a:spcPts val="0"/>
              </a:spcAft>
              <a:buSzPts val="600"/>
              <a:buChar char="✕"/>
              <a:defRPr sz="10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+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✱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◆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◼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Google Shape;13;p1"/>
          <p:cNvCxnSpPr/>
          <p:nvPr/>
        </p:nvCxnSpPr>
        <p:spPr>
          <a:xfrm>
            <a:off x="571411" y="1167179"/>
            <a:ext cx="9587002" cy="264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" name="Google Shape;14;p1"/>
          <p:cNvSpPr txBox="1">
            <a:spLocks noGrp="1"/>
          </p:cNvSpPr>
          <p:nvPr>
            <p:ph type="body" idx="1"/>
          </p:nvPr>
        </p:nvSpPr>
        <p:spPr>
          <a:xfrm>
            <a:off x="338614" y="1726128"/>
            <a:ext cx="9650492" cy="5026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t" anchorCtr="0">
            <a:noAutofit/>
          </a:bodyPr>
          <a:lstStyle>
            <a:lvl1pPr marL="457200" marR="0" lvl="0" indent="-388620" algn="l" rtl="0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ts val="2520"/>
              <a:buFont typeface="Noto Sans Symbols"/>
              <a:buChar char="✕"/>
              <a:defRPr sz="3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66394" algn="l" rtl="0">
              <a:spcBef>
                <a:spcPts val="620"/>
              </a:spcBef>
              <a:spcAft>
                <a:spcPts val="0"/>
              </a:spcAft>
              <a:buClr>
                <a:schemeClr val="accent1"/>
              </a:buClr>
              <a:buSzPts val="2170"/>
              <a:buFont typeface="Noto Sans Symbols"/>
              <a:buChar char="+"/>
              <a:defRPr sz="31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48614" algn="l" rtl="0">
              <a:spcBef>
                <a:spcPts val="540"/>
              </a:spcBef>
              <a:spcAft>
                <a:spcPts val="0"/>
              </a:spcAft>
              <a:buClr>
                <a:schemeClr val="accent1"/>
              </a:buClr>
              <a:buSzPts val="1890"/>
              <a:buFont typeface="Noto Sans Symbols"/>
              <a:buChar char="✕"/>
              <a:defRPr sz="27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26389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540"/>
              <a:buFont typeface="Noto Sans Symbols"/>
              <a:buChar char="✱"/>
              <a:defRPr sz="22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✕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048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+"/>
              <a:defRPr sz="2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✱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9717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080"/>
              <a:buFont typeface="Noto Sans Symbols"/>
              <a:buChar char="◆"/>
              <a:defRPr sz="18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89559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◼"/>
              <a:defRPr sz="16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dt" idx="10"/>
          </p:nvPr>
        </p:nvSpPr>
        <p:spPr>
          <a:xfrm>
            <a:off x="7195542" y="84632"/>
            <a:ext cx="2793564" cy="320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ftr" idx="11"/>
          </p:nvPr>
        </p:nvSpPr>
        <p:spPr>
          <a:xfrm>
            <a:off x="3470791" y="84632"/>
            <a:ext cx="3724751" cy="320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sldNum" idx="12"/>
          </p:nvPr>
        </p:nvSpPr>
        <p:spPr>
          <a:xfrm>
            <a:off x="9142572" y="7193668"/>
            <a:ext cx="846534" cy="271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D28E2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title"/>
          </p:nvPr>
        </p:nvSpPr>
        <p:spPr>
          <a:xfrm>
            <a:off x="338614" y="507788"/>
            <a:ext cx="9650492" cy="93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Source Sans Pro"/>
              <a:buNone/>
              <a:defRPr sz="4000" b="0" i="0" u="none" strike="noStrike" cap="non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9" name="Google Shape;19;p1"/>
          <p:cNvCxnSpPr/>
          <p:nvPr/>
        </p:nvCxnSpPr>
        <p:spPr>
          <a:xfrm>
            <a:off x="571411" y="1167179"/>
            <a:ext cx="9587002" cy="264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" name="Google Shape;20;p1"/>
          <p:cNvCxnSpPr/>
          <p:nvPr/>
        </p:nvCxnSpPr>
        <p:spPr>
          <a:xfrm>
            <a:off x="571411" y="1175051"/>
            <a:ext cx="9587002" cy="2644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NDjL_q7kH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YsMrvWgK6V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>
            <a:spLocks noGrp="1"/>
          </p:cNvSpPr>
          <p:nvPr>
            <p:ph type="title"/>
          </p:nvPr>
        </p:nvSpPr>
        <p:spPr>
          <a:xfrm>
            <a:off x="508000" y="303213"/>
            <a:ext cx="9137650" cy="2362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60"/>
              <a:buFont typeface="Verdana"/>
              <a:buNone/>
            </a:pPr>
            <a:r>
              <a:rPr lang="en-US" sz="4860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PHYSICAL GEOGRAPHY OF CENTRAL ASIA</a:t>
            </a:r>
            <a:br>
              <a:rPr lang="en-US" sz="4860">
                <a:solidFill>
                  <a:srgbClr val="FFC000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3600"/>
          </a:p>
        </p:txBody>
      </p:sp>
      <p:pic>
        <p:nvPicPr>
          <p:cNvPr id="99" name="Google Shape;99;p13" descr="http://www.advantour.com/img/uzbekistan/ferghana/ferghana_valle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0806" y="4799012"/>
            <a:ext cx="3402807" cy="2555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3" descr="http://upload.wikimedia.org/wikipedia/commons/4/4f/Karakum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4806" y="2132012"/>
            <a:ext cx="3276600" cy="2500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3" descr="http://i.guim.co.uk/static/w-620/h--/q-95/sys-images/Guardian/Pix/pictures/2014/9/30/1412099333301/f689e18e-a952-4291-973b-f6ad0a745faa-620x372.jpe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8606" y="5103812"/>
            <a:ext cx="36830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3" descr="http://www.hitsfaethedam.nl/cycletrip2009/wp-content/uploads/021/23-Akzhaydak,%20village%20next%20to%20Lake%20Balkhash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00006" y="2055812"/>
            <a:ext cx="35560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3" descr="http://origins.osu.edu/sites/origins.osu.edu/files/2-10-map492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69406" y="2284412"/>
            <a:ext cx="4487069" cy="3552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14" descr="http://upload.wikimedia.org/wikipedia/commons/6/6e/Karakum_Desert,_Turkmenista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0606" y="5159375"/>
            <a:ext cx="3276600" cy="245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4"/>
          <p:cNvSpPr txBox="1">
            <a:spLocks noGrp="1"/>
          </p:cNvSpPr>
          <p:nvPr>
            <p:ph type="title"/>
          </p:nvPr>
        </p:nvSpPr>
        <p:spPr>
          <a:xfrm>
            <a:off x="253951" y="-12"/>
            <a:ext cx="9650400" cy="9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Verdana"/>
              <a:buNone/>
            </a:pPr>
            <a:r>
              <a:rPr lang="en-US" sz="2800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PHYSICAL GEOGRAPHY OF CENTRAL ASIA</a:t>
            </a:r>
            <a:endParaRPr sz="2800">
              <a:solidFill>
                <a:srgbClr val="002060"/>
              </a:solidFill>
            </a:endParaRPr>
          </a:p>
        </p:txBody>
      </p:sp>
      <p:sp>
        <p:nvSpPr>
          <p:cNvPr id="110" name="Google Shape;110;p14"/>
          <p:cNvSpPr txBox="1">
            <a:spLocks noGrp="1"/>
          </p:cNvSpPr>
          <p:nvPr>
            <p:ph type="body" idx="1"/>
          </p:nvPr>
        </p:nvSpPr>
        <p:spPr>
          <a:xfrm>
            <a:off x="-1" y="754036"/>
            <a:ext cx="4926900" cy="6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t" anchorCtr="0">
            <a:noAutofit/>
          </a:bodyPr>
          <a:lstStyle/>
          <a:p>
            <a:pPr marL="4572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</a:pPr>
            <a:r>
              <a:rPr lang="en-US" sz="2035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Landforms</a:t>
            </a:r>
            <a:endParaRPr/>
          </a:p>
          <a:p>
            <a:pPr marL="825269" lvl="1" indent="-317411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425"/>
              <a:buFont typeface="Arial"/>
              <a:buChar char="•"/>
            </a:pPr>
            <a:r>
              <a:rPr lang="en-US" sz="2035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Central Asia is marked by a </a:t>
            </a:r>
            <a:r>
              <a:rPr lang="en-US" sz="2035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rugged</a:t>
            </a:r>
            <a:r>
              <a:rPr lang="en-US" sz="2035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035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landscape</a:t>
            </a:r>
            <a:r>
              <a:rPr lang="en-US" sz="2035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035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highlands</a:t>
            </a:r>
            <a:r>
              <a:rPr lang="en-US" sz="2035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a </a:t>
            </a:r>
            <a:r>
              <a:rPr lang="en-US" sz="2035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dry climate</a:t>
            </a:r>
            <a:r>
              <a:rPr lang="en-US" sz="2035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and vast expanses of </a:t>
            </a:r>
            <a:r>
              <a:rPr lang="en-US" sz="2035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desert</a:t>
            </a:r>
            <a:r>
              <a:rPr lang="en-US" sz="2035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/>
          </a:p>
          <a:p>
            <a:pPr marL="825269" lvl="1" indent="-317411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425"/>
              <a:buFont typeface="Arial"/>
              <a:buChar char="•"/>
            </a:pPr>
            <a:r>
              <a:rPr lang="en-US" sz="2035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All</a:t>
            </a:r>
            <a:r>
              <a:rPr lang="en-US" sz="2035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the countries are </a:t>
            </a:r>
            <a:r>
              <a:rPr lang="en-US" sz="2035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landlocked</a:t>
            </a:r>
            <a:r>
              <a:rPr lang="en-US" sz="2035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035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except Georgia</a:t>
            </a:r>
            <a:r>
              <a:rPr lang="en-US" sz="2035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with </a:t>
            </a:r>
            <a:r>
              <a:rPr lang="en-US" sz="2035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</a:t>
            </a:r>
            <a:r>
              <a:rPr lang="en-US" sz="2035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direct </a:t>
            </a:r>
            <a:r>
              <a:rPr lang="en-US" sz="2035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access</a:t>
            </a:r>
            <a:r>
              <a:rPr lang="en-US" sz="2035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to the </a:t>
            </a:r>
            <a:r>
              <a:rPr lang="en-US" sz="2035" b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sea</a:t>
            </a:r>
            <a:r>
              <a:rPr lang="en-US" sz="2035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/>
          </a:p>
          <a:p>
            <a:pPr marL="380893" lvl="0" indent="-232874" algn="l" rtl="0">
              <a:lnSpc>
                <a:spcPct val="80000"/>
              </a:lnSpc>
              <a:spcBef>
                <a:spcPts val="666"/>
              </a:spcBef>
              <a:spcAft>
                <a:spcPts val="0"/>
              </a:spcAft>
              <a:buSzPts val="2331"/>
              <a:buNone/>
            </a:pPr>
            <a:endParaRPr sz="3330"/>
          </a:p>
        </p:txBody>
      </p:sp>
      <p:pic>
        <p:nvPicPr>
          <p:cNvPr id="111" name="Google Shape;111;p14" descr="http://www.stratfor.com/sites/default/files/main/images/Ferghana_Valley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31606" y="1446212"/>
            <a:ext cx="4111255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4" descr="http://www.advantour.com/img/uzbekistan/ferghana/ferghana_valley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14923" y="3503612"/>
            <a:ext cx="304349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>
            <a:spLocks noGrp="1"/>
          </p:cNvSpPr>
          <p:nvPr>
            <p:ph type="title"/>
          </p:nvPr>
        </p:nvSpPr>
        <p:spPr>
          <a:xfrm>
            <a:off x="253956" y="12"/>
            <a:ext cx="9650400" cy="9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Verdana"/>
              <a:buNone/>
            </a:pPr>
            <a:r>
              <a:rPr lang="en-US" sz="2800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PHYSICAL GEOGRAPHY OF CENTRAL ASIA</a:t>
            </a:r>
            <a:endParaRPr sz="2800"/>
          </a:p>
        </p:txBody>
      </p:sp>
      <p:sp>
        <p:nvSpPr>
          <p:cNvPr id="118" name="Google Shape;118;p15"/>
          <p:cNvSpPr txBox="1">
            <a:spLocks noGrp="1"/>
          </p:cNvSpPr>
          <p:nvPr>
            <p:ph type="body" idx="1"/>
          </p:nvPr>
        </p:nvSpPr>
        <p:spPr>
          <a:xfrm>
            <a:off x="0" y="754037"/>
            <a:ext cx="4969200" cy="6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t" anchorCtr="0">
            <a:noAutofit/>
          </a:bodyPr>
          <a:lstStyle/>
          <a:p>
            <a:pPr marL="4572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25"/>
              <a:buNone/>
            </a:pPr>
            <a:r>
              <a:rPr lang="en-US" sz="2035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Water Systems</a:t>
            </a:r>
            <a:endParaRPr/>
          </a:p>
          <a:p>
            <a:pPr marL="825269" lvl="1" indent="-317411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Arial"/>
              <a:buChar char="•"/>
            </a:pPr>
            <a:r>
              <a:rPr lang="en-US" sz="2035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When the weather is </a:t>
            </a:r>
            <a:r>
              <a:rPr lang="en-US" sz="2035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warm</a:t>
            </a:r>
            <a:r>
              <a:rPr lang="en-US" sz="2035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and there is </a:t>
            </a:r>
            <a:r>
              <a:rPr lang="en-US" sz="2035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little precipitation</a:t>
            </a:r>
            <a:r>
              <a:rPr lang="en-US" sz="2035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the </a:t>
            </a:r>
            <a:r>
              <a:rPr lang="en-US" sz="2035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Caspian Sea</a:t>
            </a:r>
            <a:r>
              <a:rPr lang="en-US" sz="2035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the world’s </a:t>
            </a:r>
            <a:r>
              <a:rPr lang="en-US" sz="2035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largest inland sea</a:t>
            </a:r>
            <a:r>
              <a:rPr lang="en-US" sz="2035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rPr lang="en-US" sz="2035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loses</a:t>
            </a:r>
            <a:r>
              <a:rPr lang="en-US" sz="2035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more </a:t>
            </a:r>
            <a:r>
              <a:rPr lang="en-US" sz="2035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water</a:t>
            </a:r>
            <a:r>
              <a:rPr lang="en-US" sz="2035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from </a:t>
            </a:r>
            <a:r>
              <a:rPr lang="en-US" sz="2035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evaporation </a:t>
            </a:r>
            <a:r>
              <a:rPr lang="en-US" sz="2035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than it gains from the rivers emptying into it.</a:t>
            </a:r>
            <a:endParaRPr/>
          </a:p>
          <a:p>
            <a:pPr marL="825269" lvl="1" indent="-317411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Arial"/>
              <a:buChar char="•"/>
            </a:pPr>
            <a:endParaRPr/>
          </a:p>
          <a:p>
            <a:pPr marL="825269" lvl="1" indent="-317411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Arial"/>
              <a:buChar char="•"/>
            </a:pPr>
            <a:r>
              <a:rPr lang="en-US" sz="2035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Human</a:t>
            </a:r>
            <a:r>
              <a:rPr lang="en-US" sz="2035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activity has </a:t>
            </a:r>
            <a:r>
              <a:rPr lang="en-US" sz="2035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harmed</a:t>
            </a:r>
            <a:r>
              <a:rPr lang="en-US" sz="2035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bodies of </a:t>
            </a:r>
            <a:r>
              <a:rPr lang="en-US" sz="2035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water</a:t>
            </a:r>
            <a:r>
              <a:rPr lang="en-US" sz="2035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in the subregion.</a:t>
            </a:r>
            <a:endParaRPr/>
          </a:p>
          <a:p>
            <a:pPr marL="380893" lvl="0" indent="-232874" algn="l" rtl="0">
              <a:lnSpc>
                <a:spcPct val="80000"/>
              </a:lnSpc>
              <a:spcBef>
                <a:spcPts val="666"/>
              </a:spcBef>
              <a:spcAft>
                <a:spcPts val="0"/>
              </a:spcAft>
              <a:buSzPts val="2331"/>
              <a:buNone/>
            </a:pPr>
            <a:endParaRPr sz="3330"/>
          </a:p>
        </p:txBody>
      </p:sp>
      <p:pic>
        <p:nvPicPr>
          <p:cNvPr id="119" name="Google Shape;119;p15" descr="http://eoimages.gsfc.nasa.gov/images/imagerecords/41000/41377/Aral_sea_56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1606" y="1674812"/>
            <a:ext cx="462569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 descr="http://i2.cdn.turner.com/cnnnext/dam/assets/140930123545-aral-sea-shrink-cfb-2-story-top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60206" y="4951412"/>
            <a:ext cx="4267200" cy="240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title"/>
          </p:nvPr>
        </p:nvSpPr>
        <p:spPr>
          <a:xfrm>
            <a:off x="338614" y="507788"/>
            <a:ext cx="9650400" cy="930900"/>
          </a:xfrm>
          <a:prstGeom prst="rect">
            <a:avLst/>
          </a:prstGeom>
        </p:spPr>
        <p:txBody>
          <a:bodyPr spcFirstLastPara="1" wrap="square" lIns="101550" tIns="50775" rIns="101550" bIns="50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Aral Sea</a:t>
            </a:r>
            <a:endParaRPr/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1"/>
          </p:nvPr>
        </p:nvSpPr>
        <p:spPr>
          <a:xfrm>
            <a:off x="338614" y="1726128"/>
            <a:ext cx="9650400" cy="5026800"/>
          </a:xfrm>
          <a:prstGeom prst="rect">
            <a:avLst/>
          </a:prstGeom>
        </p:spPr>
        <p:txBody>
          <a:bodyPr spcFirstLastPara="1" wrap="square" lIns="101550" tIns="50775" rIns="101550" bIns="507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/>
              <a:t>What caused the sea to dry up?</a:t>
            </a:r>
            <a:endParaRPr/>
          </a:p>
        </p:txBody>
      </p:sp>
      <p:pic>
        <p:nvPicPr>
          <p:cNvPr id="128" name="Google Shape;128;p16" descr="http://www.furiousearth.com&#10;&#10;Explorer/adventurer George Kourounis visits the Aral Sea in western Uzbekistan where wasteful irrigation practices by the former Soviet Union have drained most of the water, creating a vast ecological disaster. Rusting fishing boats lie in the desert sands that used to be rich fishing grounds.&#10;&#10;Instagram: https://www.instagram.com/gkourounis/&#10;Twitter: https://twitter.com/georgekourounis&#10;Facebook: https://www.facebook.com/ExplorerGeorgeKourounis/&#10;&#10;&#10;&#10;Filmed as part of the Angry Planet TV series.&#10;Produced by: www.peterrowe.tv" title="The Dried up Aral Sea Eco-Disast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26200" y="2643755"/>
            <a:ext cx="6381650" cy="478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title"/>
          </p:nvPr>
        </p:nvSpPr>
        <p:spPr>
          <a:xfrm>
            <a:off x="338614" y="507788"/>
            <a:ext cx="9650492" cy="93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Verdana"/>
              <a:buNone/>
            </a:pPr>
            <a:r>
              <a:rPr lang="en-US" sz="2800" b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PHYSICAL GEOGRAPHY OF CENTRAL ASIA</a:t>
            </a:r>
            <a:endParaRPr sz="2800">
              <a:solidFill>
                <a:srgbClr val="002060"/>
              </a:solidFill>
            </a:endParaRPr>
          </a:p>
        </p:txBody>
      </p:sp>
      <p:sp>
        <p:nvSpPr>
          <p:cNvPr id="134" name="Google Shape;134;p17"/>
          <p:cNvSpPr txBox="1">
            <a:spLocks noGrp="1"/>
          </p:cNvSpPr>
          <p:nvPr>
            <p:ph type="body" idx="1"/>
          </p:nvPr>
        </p:nvSpPr>
        <p:spPr>
          <a:xfrm>
            <a:off x="0" y="1522412"/>
            <a:ext cx="6188392" cy="551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1550" tIns="50775" rIns="101550" bIns="50775" anchor="t" anchorCtr="0">
            <a:noAutofit/>
          </a:bodyPr>
          <a:lstStyle/>
          <a:p>
            <a:pPr marL="457200" lvl="1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40"/>
              <a:buNone/>
            </a:pPr>
            <a:r>
              <a:rPr lang="en-US" sz="22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Climate, Biomes, and Resources</a:t>
            </a:r>
            <a:endParaRPr/>
          </a:p>
          <a:p>
            <a:pPr marL="825268" lvl="1" indent="-317411" algn="l" rtl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Far from any oceans, Central Asia has mainly </a:t>
            </a:r>
            <a:r>
              <a:rPr lang="en-US" sz="22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dry climates </a:t>
            </a:r>
            <a:r>
              <a:rPr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with </a:t>
            </a:r>
            <a:r>
              <a:rPr lang="en-US" sz="22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sparse vegetation</a:t>
            </a:r>
            <a:r>
              <a:rPr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..</a:t>
            </a:r>
            <a:endParaRPr/>
          </a:p>
          <a:p>
            <a:pPr marL="825269" lvl="1" indent="-317411" algn="l" rtl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Arial"/>
              <a:buChar char="•"/>
            </a:pPr>
            <a:r>
              <a:rPr lang="en-US" sz="22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Major crops </a:t>
            </a:r>
            <a:r>
              <a:rPr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of the region are </a:t>
            </a:r>
            <a:r>
              <a:rPr lang="en-US" sz="22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cereals</a:t>
            </a:r>
            <a:r>
              <a:rPr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or grains grown for food. </a:t>
            </a:r>
            <a:endParaRPr/>
          </a:p>
          <a:p>
            <a:pPr marL="825269" lvl="1" indent="-317411" algn="l" rtl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1540"/>
              <a:buFont typeface="Arial"/>
              <a:buChar char="•"/>
            </a:pPr>
            <a:r>
              <a:rPr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Major resources in the area are </a:t>
            </a:r>
            <a:r>
              <a:rPr lang="en-US" sz="22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oil, natural gas</a:t>
            </a:r>
            <a:r>
              <a:rPr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and </a:t>
            </a:r>
            <a:r>
              <a:rPr lang="en-US" sz="22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mining</a:t>
            </a:r>
            <a:r>
              <a:rPr lang="en-US" sz="2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/>
          </a:p>
          <a:p>
            <a:pPr marL="380893" lvl="0" indent="-220873" algn="l" rtl="0">
              <a:spcBef>
                <a:spcPts val="720"/>
              </a:spcBef>
              <a:spcAft>
                <a:spcPts val="0"/>
              </a:spcAft>
              <a:buSzPts val="2520"/>
              <a:buNone/>
            </a:pPr>
            <a:endParaRPr/>
          </a:p>
        </p:txBody>
      </p:sp>
      <p:pic>
        <p:nvPicPr>
          <p:cNvPr id="135" name="Google Shape;135;p17" descr="http://www.in.all.biz/img/in/catalog/270568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9406" y="4570412"/>
            <a:ext cx="320693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 descr="http://theregionaltourism.org/ecotourismkyr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74606" y="1751012"/>
            <a:ext cx="3525670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>
            <a:spLocks noGrp="1"/>
          </p:cNvSpPr>
          <p:nvPr>
            <p:ph type="title"/>
          </p:nvPr>
        </p:nvSpPr>
        <p:spPr>
          <a:xfrm>
            <a:off x="338614" y="507788"/>
            <a:ext cx="9650400" cy="930900"/>
          </a:xfrm>
          <a:prstGeom prst="rect">
            <a:avLst/>
          </a:prstGeom>
        </p:spPr>
        <p:txBody>
          <a:bodyPr spcFirstLastPara="1" wrap="square" lIns="101550" tIns="50775" rIns="101550" bIns="50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u="sng"/>
              <a:t>Dubai</a:t>
            </a:r>
            <a:r>
              <a:rPr lang="en-US"/>
              <a:t> - Copy Questions to your notes</a:t>
            </a:r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body" idx="1"/>
          </p:nvPr>
        </p:nvSpPr>
        <p:spPr>
          <a:xfrm>
            <a:off x="338614" y="1726128"/>
            <a:ext cx="9555600" cy="5026800"/>
          </a:xfrm>
          <a:prstGeom prst="rect">
            <a:avLst/>
          </a:prstGeom>
        </p:spPr>
        <p:txBody>
          <a:bodyPr spcFirstLastPara="1" wrap="square" lIns="101550" tIns="50775" rIns="101550" bIns="50775" anchor="t" anchorCtr="0">
            <a:noAutofit/>
          </a:bodyPr>
          <a:lstStyle/>
          <a:p>
            <a:pPr marL="457200" lvl="0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●"/>
            </a:pPr>
            <a:r>
              <a:rPr lang="en-US"/>
              <a:t>How tall is the Burj Khalifa?</a:t>
            </a:r>
            <a:endParaRPr/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ts val="1260"/>
              <a:buChar char="●"/>
            </a:pPr>
            <a:r>
              <a:rPr lang="en-US"/>
              <a:t>What resource allowed Dubai to become so rich?</a:t>
            </a:r>
            <a:endParaRPr/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ts val="1260"/>
              <a:buChar char="●"/>
            </a:pPr>
            <a:r>
              <a:rPr lang="en-US"/>
              <a:t>About 25% of _______ are in Dubai.</a:t>
            </a:r>
            <a:endParaRPr/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ts val="1260"/>
              <a:buChar char="●"/>
            </a:pPr>
            <a:r>
              <a:rPr lang="en-US"/>
              <a:t>Burj Al Arab Suite Cost/Night: ________</a:t>
            </a:r>
            <a:endParaRPr/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ts val="1260"/>
              <a:buChar char="●"/>
            </a:pPr>
            <a:r>
              <a:rPr lang="en-US"/>
              <a:t>Cost to Build Palms Islands: _________</a:t>
            </a:r>
            <a:endParaRPr/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ts val="1260"/>
              <a:buChar char="●"/>
            </a:pPr>
            <a:r>
              <a:rPr lang="en-US"/>
              <a:t>What type of cars do the police drive?</a:t>
            </a:r>
            <a:endParaRPr/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ts val="1260"/>
              <a:buChar char="●"/>
            </a:pPr>
            <a:r>
              <a:rPr lang="en-US"/>
              <a:t>What is the major sport in Dubai?</a:t>
            </a:r>
            <a:endParaRPr/>
          </a:p>
          <a:p>
            <a:pPr marL="457200" lvl="0" indent="-308610" algn="l" rtl="0">
              <a:spcBef>
                <a:spcPts val="0"/>
              </a:spcBef>
              <a:spcAft>
                <a:spcPts val="0"/>
              </a:spcAft>
              <a:buSzPts val="1260"/>
              <a:buChar char="●"/>
            </a:pPr>
            <a:r>
              <a:rPr lang="en-US"/>
              <a:t>What is the income tax rate in Dubai?</a:t>
            </a:r>
            <a:endParaRPr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>
            <a:spLocks noGrp="1"/>
          </p:cNvSpPr>
          <p:nvPr>
            <p:ph type="title"/>
          </p:nvPr>
        </p:nvSpPr>
        <p:spPr>
          <a:xfrm>
            <a:off x="338614" y="507788"/>
            <a:ext cx="9650400" cy="930900"/>
          </a:xfrm>
          <a:prstGeom prst="rect">
            <a:avLst/>
          </a:prstGeom>
        </p:spPr>
        <p:txBody>
          <a:bodyPr spcFirstLastPara="1" wrap="square" lIns="101550" tIns="50775" rIns="101550" bIns="50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Dubia</a:t>
            </a:r>
            <a:endParaRPr/>
          </a:p>
        </p:txBody>
      </p:sp>
      <p:sp>
        <p:nvSpPr>
          <p:cNvPr id="150" name="Google Shape;150;p19"/>
          <p:cNvSpPr txBox="1">
            <a:spLocks noGrp="1"/>
          </p:cNvSpPr>
          <p:nvPr>
            <p:ph type="body" idx="1"/>
          </p:nvPr>
        </p:nvSpPr>
        <p:spPr>
          <a:xfrm>
            <a:off x="338614" y="1726128"/>
            <a:ext cx="9650400" cy="5026800"/>
          </a:xfrm>
          <a:prstGeom prst="rect">
            <a:avLst/>
          </a:prstGeom>
        </p:spPr>
        <p:txBody>
          <a:bodyPr spcFirstLastPara="1" wrap="square" lIns="101550" tIns="50775" rIns="101550" bIns="507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1" name="Google Shape;15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4575" y="2587337"/>
            <a:ext cx="6583025" cy="330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>
            <a:spLocks noGrp="1"/>
          </p:cNvSpPr>
          <p:nvPr>
            <p:ph type="title"/>
          </p:nvPr>
        </p:nvSpPr>
        <p:spPr>
          <a:xfrm>
            <a:off x="338614" y="507788"/>
            <a:ext cx="9650400" cy="930900"/>
          </a:xfrm>
          <a:prstGeom prst="rect">
            <a:avLst/>
          </a:prstGeom>
        </p:spPr>
        <p:txBody>
          <a:bodyPr spcFirstLastPara="1" wrap="square" lIns="101550" tIns="50775" rIns="101550" bIns="507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Dubia Film</a:t>
            </a:r>
            <a:endParaRPr/>
          </a:p>
        </p:txBody>
      </p:sp>
      <p:sp>
        <p:nvSpPr>
          <p:cNvPr id="158" name="Google Shape;158;p20"/>
          <p:cNvSpPr txBox="1">
            <a:spLocks noGrp="1"/>
          </p:cNvSpPr>
          <p:nvPr>
            <p:ph type="body" idx="1"/>
          </p:nvPr>
        </p:nvSpPr>
        <p:spPr>
          <a:xfrm>
            <a:off x="338614" y="1726128"/>
            <a:ext cx="9650400" cy="5026800"/>
          </a:xfrm>
          <a:prstGeom prst="rect">
            <a:avLst/>
          </a:prstGeom>
        </p:spPr>
        <p:txBody>
          <a:bodyPr spcFirstLastPara="1" wrap="square" lIns="101550" tIns="50775" rIns="101550" bIns="50775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9" name="Google Shape;159;p20" descr="Join me, as I explore the luxury city of Dubai!&#10;&#10;Follow us!&#10;Twitter: https://twitter.com/MrLuxuryBrand&#10;Instagram: https://www.instagram.com/MrLuxuryBrand&#10;Facebook: https://www.facebook.com/MrLuxuryBrand&#10;Reddit: https://www.reddit.com/r/MrLuxury&#10;&#10;Dubai - The Most Luxurious City In The World&#10;The City Of Gold" title="Dubai - The Most Luxurious City In The World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79363" y="1989654"/>
            <a:ext cx="5999675" cy="449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ek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249</Words>
  <Application>Microsoft Office PowerPoint</Application>
  <PresentationFormat>Custom</PresentationFormat>
  <Paragraphs>32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Source Sans Pro</vt:lpstr>
      <vt:lpstr>Noto Sans Symbols</vt:lpstr>
      <vt:lpstr>PT Sans</vt:lpstr>
      <vt:lpstr>Times New Roman</vt:lpstr>
      <vt:lpstr>Verdana</vt:lpstr>
      <vt:lpstr>Arial</vt:lpstr>
      <vt:lpstr>Trek</vt:lpstr>
      <vt:lpstr>PHYSICAL GEOGRAPHY OF CENTRAL ASIA </vt:lpstr>
      <vt:lpstr>PHYSICAL GEOGRAPHY OF CENTRAL ASIA</vt:lpstr>
      <vt:lpstr>PHYSICAL GEOGRAPHY OF CENTRAL ASIA</vt:lpstr>
      <vt:lpstr>Aral Sea</vt:lpstr>
      <vt:lpstr>PHYSICAL GEOGRAPHY OF CENTRAL ASIA</vt:lpstr>
      <vt:lpstr>Dubai - Copy Questions to your notes</vt:lpstr>
      <vt:lpstr>Dubia</vt:lpstr>
      <vt:lpstr>Dubia Film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GEOGRAPHY OF CENTRAL ASIA</dc:title>
  <dc:creator>Greg Scott</dc:creator>
  <cp:lastModifiedBy>Greg Scott</cp:lastModifiedBy>
  <cp:revision>1</cp:revision>
  <dcterms:modified xsi:type="dcterms:W3CDTF">2021-04-16T12:06:05Z</dcterms:modified>
</cp:coreProperties>
</file>