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10158413" cy="7616825"/>
  <p:notesSz cx="6858000" cy="9144000"/>
  <p:embeddedFontLst>
    <p:embeddedFont>
      <p:font typeface="Open Sans" panose="020B0606030504020204" pitchFamily="34" charset="0"/>
      <p:regular r:id="rId8"/>
      <p:bold r:id="rId9"/>
      <p:italic r:id="rId10"/>
      <p:boldItalic r:id="rId11"/>
    </p:embeddedFont>
    <p:embeddedFont>
      <p:font typeface="Verdana" panose="020B0604030504040204"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57" y="57"/>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4" name="Google Shape;4;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5" name="Google Shape;5;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6" name="Google Shape;6;n"/>
          <p:cNvSpPr txBox="1">
            <a:spLocks noGrp="1"/>
          </p:cNvSpPr>
          <p:nvPr>
            <p:ph type="hdr" idx="2"/>
          </p:nvPr>
        </p:nvSpPr>
        <p:spPr>
          <a:xfrm>
            <a:off x="0" y="0"/>
            <a:ext cx="2967038" cy="452438"/>
          </a:xfrm>
          <a:prstGeom prst="rect">
            <a:avLst/>
          </a:prstGeom>
          <a:noFill/>
          <a:ln>
            <a:noFill/>
          </a:ln>
        </p:spPr>
        <p:txBody>
          <a:bodyPr spcFirstLastPara="1" wrap="square" lIns="90000" tIns="46800" rIns="90000" bIns="46800" anchor="t" anchorCtr="0">
            <a:noAutofit/>
          </a:bodyPr>
          <a:lstStyle>
            <a:lvl1pPr marR="0" lvl="0" algn="l" rtl="0">
              <a:spcBef>
                <a:spcPts val="0"/>
              </a:spcBef>
              <a:spcAft>
                <a:spcPts val="0"/>
              </a:spcAft>
              <a:buClr>
                <a:srgbClr val="000000"/>
              </a:buClr>
              <a:buSzPts val="1200"/>
              <a:buFont typeface="Times New Roman"/>
              <a:buNone/>
              <a:defRPr sz="1200">
                <a:solidFill>
                  <a:srgbClr val="000000"/>
                </a:solidFill>
                <a:latin typeface="Open Sans"/>
                <a:ea typeface="Open Sans"/>
                <a:cs typeface="Open Sans"/>
                <a:sym typeface="Open Sans"/>
              </a:defRPr>
            </a:lvl1pPr>
            <a:lvl2pPr marR="0" lvl="1" algn="l" rtl="0">
              <a:spcBef>
                <a:spcPts val="0"/>
              </a:spcBef>
              <a:spcAft>
                <a:spcPts val="0"/>
              </a:spcAft>
              <a:buSzPts val="1400"/>
              <a:buNone/>
              <a:defRPr sz="24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lt1"/>
                </a:solidFill>
                <a:latin typeface="Arial"/>
                <a:ea typeface="Arial"/>
                <a:cs typeface="Arial"/>
                <a:sym typeface="Arial"/>
              </a:defRPr>
            </a:lvl9pPr>
          </a:lstStyle>
          <a:p>
            <a:endParaRPr/>
          </a:p>
        </p:txBody>
      </p:sp>
      <p:sp>
        <p:nvSpPr>
          <p:cNvPr id="7" name="Google Shape;7;n"/>
          <p:cNvSpPr txBox="1">
            <a:spLocks noGrp="1"/>
          </p:cNvSpPr>
          <p:nvPr>
            <p:ph type="dt" idx="10"/>
          </p:nvPr>
        </p:nvSpPr>
        <p:spPr>
          <a:xfrm>
            <a:off x="3886200" y="0"/>
            <a:ext cx="2967038" cy="452438"/>
          </a:xfrm>
          <a:prstGeom prst="rect">
            <a:avLst/>
          </a:prstGeom>
          <a:noFill/>
          <a:ln>
            <a:noFill/>
          </a:ln>
        </p:spPr>
        <p:txBody>
          <a:bodyPr spcFirstLastPara="1" wrap="square" lIns="90000" tIns="46800" rIns="90000" bIns="46800" anchor="t" anchorCtr="0">
            <a:noAutofit/>
          </a:bodyPr>
          <a:lstStyle>
            <a:lvl1pPr marR="0" lvl="0" algn="r" rtl="0">
              <a:spcBef>
                <a:spcPts val="0"/>
              </a:spcBef>
              <a:spcAft>
                <a:spcPts val="0"/>
              </a:spcAft>
              <a:buClr>
                <a:srgbClr val="000000"/>
              </a:buClr>
              <a:buSzPts val="1200"/>
              <a:buFont typeface="Times New Roman"/>
              <a:buNone/>
              <a:defRPr sz="1200">
                <a:solidFill>
                  <a:srgbClr val="000000"/>
                </a:solidFill>
                <a:latin typeface="Open Sans"/>
                <a:ea typeface="Open Sans"/>
                <a:cs typeface="Open Sans"/>
                <a:sym typeface="Open Sans"/>
              </a:defRPr>
            </a:lvl1pPr>
            <a:lvl2pPr marR="0" lvl="1" algn="l" rtl="0">
              <a:spcBef>
                <a:spcPts val="0"/>
              </a:spcBef>
              <a:spcAft>
                <a:spcPts val="0"/>
              </a:spcAft>
              <a:buSzPts val="1400"/>
              <a:buNone/>
              <a:defRPr sz="24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lt1"/>
                </a:solidFill>
                <a:latin typeface="Arial"/>
                <a:ea typeface="Arial"/>
                <a:cs typeface="Arial"/>
                <a:sym typeface="Arial"/>
              </a:defRPr>
            </a:lvl9pPr>
          </a:lstStyle>
          <a:p>
            <a:endParaRPr/>
          </a:p>
        </p:txBody>
      </p:sp>
      <p:sp>
        <p:nvSpPr>
          <p:cNvPr id="8" name="Google Shape;8;n"/>
          <p:cNvSpPr>
            <a:spLocks noGrp="1" noRot="1" noChangeAspect="1"/>
          </p:cNvSpPr>
          <p:nvPr>
            <p:ph type="sldImg" idx="3"/>
          </p:nvPr>
        </p:nvSpPr>
        <p:spPr>
          <a:xfrm>
            <a:off x="1143000" y="685800"/>
            <a:ext cx="4567238" cy="34242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9" name="Google Shape;9;n"/>
          <p:cNvSpPr txBox="1">
            <a:spLocks noGrp="1"/>
          </p:cNvSpPr>
          <p:nvPr>
            <p:ph type="body" idx="1"/>
          </p:nvPr>
        </p:nvSpPr>
        <p:spPr>
          <a:xfrm>
            <a:off x="914400" y="4343400"/>
            <a:ext cx="5024438" cy="4110038"/>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0" name="Google Shape;10;n"/>
          <p:cNvSpPr txBox="1">
            <a:spLocks noGrp="1"/>
          </p:cNvSpPr>
          <p:nvPr>
            <p:ph type="ftr" idx="11"/>
          </p:nvPr>
        </p:nvSpPr>
        <p:spPr>
          <a:xfrm>
            <a:off x="0" y="8686800"/>
            <a:ext cx="2967038" cy="452438"/>
          </a:xfrm>
          <a:prstGeom prst="rect">
            <a:avLst/>
          </a:prstGeom>
          <a:noFill/>
          <a:ln>
            <a:noFill/>
          </a:ln>
        </p:spPr>
        <p:txBody>
          <a:bodyPr spcFirstLastPara="1" wrap="square" lIns="90000" tIns="46800" rIns="90000" bIns="46800" anchor="b" anchorCtr="0">
            <a:noAutofit/>
          </a:bodyPr>
          <a:lstStyle>
            <a:lvl1pPr marR="0" lvl="0" algn="l" rtl="0">
              <a:spcBef>
                <a:spcPts val="0"/>
              </a:spcBef>
              <a:spcAft>
                <a:spcPts val="0"/>
              </a:spcAft>
              <a:buClr>
                <a:srgbClr val="000000"/>
              </a:buClr>
              <a:buSzPts val="1200"/>
              <a:buFont typeface="Times New Roman"/>
              <a:buNone/>
              <a:defRPr sz="1200">
                <a:solidFill>
                  <a:srgbClr val="000000"/>
                </a:solidFill>
                <a:latin typeface="Open Sans"/>
                <a:ea typeface="Open Sans"/>
                <a:cs typeface="Open Sans"/>
                <a:sym typeface="Open Sans"/>
              </a:defRPr>
            </a:lvl1pPr>
            <a:lvl2pPr marR="0" lvl="1" algn="l" rtl="0">
              <a:spcBef>
                <a:spcPts val="0"/>
              </a:spcBef>
              <a:spcAft>
                <a:spcPts val="0"/>
              </a:spcAft>
              <a:buSzPts val="1400"/>
              <a:buNone/>
              <a:defRPr sz="24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lt1"/>
                </a:solidFill>
                <a:latin typeface="Arial"/>
                <a:ea typeface="Arial"/>
                <a:cs typeface="Arial"/>
                <a:sym typeface="Arial"/>
              </a:defRPr>
            </a:lvl9pPr>
          </a:lstStyle>
          <a:p>
            <a:endParaRPr/>
          </a:p>
        </p:txBody>
      </p:sp>
      <p:sp>
        <p:nvSpPr>
          <p:cNvPr id="11" name="Google Shape;11;n"/>
          <p:cNvSpPr txBox="1">
            <a:spLocks noGrp="1"/>
          </p:cNvSpPr>
          <p:nvPr>
            <p:ph type="sldNum" idx="12"/>
          </p:nvPr>
        </p:nvSpPr>
        <p:spPr>
          <a:xfrm>
            <a:off x="3886200" y="8686800"/>
            <a:ext cx="2967038" cy="452438"/>
          </a:xfrm>
          <a:prstGeom prst="rect">
            <a:avLst/>
          </a:prstGeom>
          <a:noFill/>
          <a:ln>
            <a:noFill/>
          </a:ln>
        </p:spPr>
        <p:txBody>
          <a:bodyPr spcFirstLastPara="1" wrap="square" lIns="90000" tIns="46800" rIns="90000" bIns="46800" anchor="b" anchorCtr="0">
            <a:noAutofit/>
          </a:bodyPr>
          <a:lstStyle/>
          <a:p>
            <a:pPr marL="0" marR="0" lvl="0" indent="0" algn="r" rtl="0">
              <a:spcBef>
                <a:spcPts val="0"/>
              </a:spcBef>
              <a:spcAft>
                <a:spcPts val="0"/>
              </a:spcAft>
              <a:buClr>
                <a:srgbClr val="000000"/>
              </a:buClr>
              <a:buSzPts val="1200"/>
              <a:buFont typeface="Times New Roman"/>
              <a:buNone/>
            </a:pPr>
            <a:fld id="{00000000-1234-1234-1234-123412341234}" type="slidenum">
              <a:rPr lang="en-US" sz="1200" b="0" u="none">
                <a:solidFill>
                  <a:srgbClr val="000000"/>
                </a:solidFill>
                <a:latin typeface="Open Sans"/>
                <a:ea typeface="Open Sans"/>
                <a:cs typeface="Open Sans"/>
                <a:sym typeface="Open Sans"/>
              </a:rPr>
              <a:t>‹#›</a:t>
            </a:fld>
            <a:endParaRPr sz="1200" b="0" u="none">
              <a:solidFill>
                <a:srgbClr val="000000"/>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5:notes"/>
          <p:cNvSpPr txBox="1">
            <a:spLocks noGrp="1"/>
          </p:cNvSpPr>
          <p:nvPr>
            <p:ph type="sldNum" idx="12"/>
          </p:nvPr>
        </p:nvSpPr>
        <p:spPr>
          <a:xfrm>
            <a:off x="3886200" y="8686800"/>
            <a:ext cx="2967038" cy="452438"/>
          </a:xfrm>
          <a:prstGeom prst="rect">
            <a:avLst/>
          </a:prstGeom>
          <a:noFill/>
          <a:ln>
            <a:noFill/>
          </a:ln>
        </p:spPr>
        <p:txBody>
          <a:bodyPr spcFirstLastPara="1" wrap="square" lIns="90000" tIns="46800" rIns="90000" bIns="46800" anchor="b" anchorCtr="0">
            <a:noAutofit/>
          </a:bodyPr>
          <a:lstStyle/>
          <a:p>
            <a:pPr marL="0" lvl="0" indent="0" algn="r" rtl="0">
              <a:spcBef>
                <a:spcPts val="0"/>
              </a:spcBef>
              <a:spcAft>
                <a:spcPts val="0"/>
              </a:spcAft>
              <a:buClr>
                <a:srgbClr val="000000"/>
              </a:buClr>
              <a:buSzPts val="1200"/>
              <a:buFont typeface="Open Sans"/>
              <a:buNone/>
            </a:pPr>
            <a:fld id="{00000000-1234-1234-1234-123412341234}" type="slidenum">
              <a:rPr lang="en-US"/>
              <a:t>1</a:t>
            </a:fld>
            <a:endParaRPr/>
          </a:p>
        </p:txBody>
      </p:sp>
      <p:sp>
        <p:nvSpPr>
          <p:cNvPr id="55" name="Google Shape;5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56" name="Google Shape;56;p5:notes"/>
          <p:cNvSpPr txBox="1">
            <a:spLocks noGrp="1"/>
          </p:cNvSpPr>
          <p:nvPr>
            <p:ph type="body" idx="1"/>
          </p:nvPr>
        </p:nvSpPr>
        <p:spPr>
          <a:xfrm>
            <a:off x="914400" y="4343400"/>
            <a:ext cx="5029200" cy="4114800"/>
          </a:xfrm>
          <a:prstGeom prst="rect">
            <a:avLst/>
          </a:prstGeom>
          <a:noFill/>
          <a:ln>
            <a:noFill/>
          </a:ln>
        </p:spPr>
        <p:txBody>
          <a:bodyPr spcFirstLastPara="1" wrap="square" lIns="90000" tIns="46800" rIns="90000" bIns="468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6:notes"/>
          <p:cNvSpPr txBox="1">
            <a:spLocks noGrp="1"/>
          </p:cNvSpPr>
          <p:nvPr>
            <p:ph type="sldNum" idx="12"/>
          </p:nvPr>
        </p:nvSpPr>
        <p:spPr>
          <a:xfrm>
            <a:off x="3886200" y="8686800"/>
            <a:ext cx="2967038" cy="452438"/>
          </a:xfrm>
          <a:prstGeom prst="rect">
            <a:avLst/>
          </a:prstGeom>
          <a:noFill/>
          <a:ln>
            <a:noFill/>
          </a:ln>
        </p:spPr>
        <p:txBody>
          <a:bodyPr spcFirstLastPara="1" wrap="square" lIns="90000" tIns="46800" rIns="90000" bIns="46800" anchor="b" anchorCtr="0">
            <a:noAutofit/>
          </a:bodyPr>
          <a:lstStyle/>
          <a:p>
            <a:pPr marL="0" lvl="0" indent="0" algn="r" rtl="0">
              <a:spcBef>
                <a:spcPts val="0"/>
              </a:spcBef>
              <a:spcAft>
                <a:spcPts val="0"/>
              </a:spcAft>
              <a:buClr>
                <a:srgbClr val="000000"/>
              </a:buClr>
              <a:buSzPts val="1200"/>
              <a:buFont typeface="Open Sans"/>
              <a:buNone/>
            </a:pPr>
            <a:fld id="{00000000-1234-1234-1234-123412341234}" type="slidenum">
              <a:rPr lang="en-US"/>
              <a:t>2</a:t>
            </a:fld>
            <a:endParaRPr/>
          </a:p>
        </p:txBody>
      </p:sp>
      <p:sp>
        <p:nvSpPr>
          <p:cNvPr id="67" name="Google Shape;6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68" name="Google Shape;68;p6:notes"/>
          <p:cNvSpPr txBox="1">
            <a:spLocks noGrp="1"/>
          </p:cNvSpPr>
          <p:nvPr>
            <p:ph type="body" idx="1"/>
          </p:nvPr>
        </p:nvSpPr>
        <p:spPr>
          <a:xfrm>
            <a:off x="914400" y="4343400"/>
            <a:ext cx="5029200" cy="4114800"/>
          </a:xfrm>
          <a:prstGeom prst="rect">
            <a:avLst/>
          </a:prstGeom>
          <a:noFill/>
          <a:ln>
            <a:noFill/>
          </a:ln>
        </p:spPr>
        <p:txBody>
          <a:bodyPr spcFirstLastPara="1" wrap="square" lIns="90000" tIns="46800" rIns="90000" bIns="468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7:notes"/>
          <p:cNvSpPr txBox="1">
            <a:spLocks noGrp="1"/>
          </p:cNvSpPr>
          <p:nvPr>
            <p:ph type="sldNum" idx="12"/>
          </p:nvPr>
        </p:nvSpPr>
        <p:spPr>
          <a:xfrm>
            <a:off x="3886200" y="8686800"/>
            <a:ext cx="2967038" cy="452438"/>
          </a:xfrm>
          <a:prstGeom prst="rect">
            <a:avLst/>
          </a:prstGeom>
          <a:noFill/>
          <a:ln>
            <a:noFill/>
          </a:ln>
        </p:spPr>
        <p:txBody>
          <a:bodyPr spcFirstLastPara="1" wrap="square" lIns="90000" tIns="46800" rIns="90000" bIns="46800" anchor="b" anchorCtr="0">
            <a:noAutofit/>
          </a:bodyPr>
          <a:lstStyle/>
          <a:p>
            <a:pPr marL="0" lvl="0" indent="0" algn="r" rtl="0">
              <a:spcBef>
                <a:spcPts val="0"/>
              </a:spcBef>
              <a:spcAft>
                <a:spcPts val="0"/>
              </a:spcAft>
              <a:buClr>
                <a:srgbClr val="000000"/>
              </a:buClr>
              <a:buSzPts val="1200"/>
              <a:buFont typeface="Open Sans"/>
              <a:buNone/>
            </a:pPr>
            <a:fld id="{00000000-1234-1234-1234-123412341234}" type="slidenum">
              <a:rPr lang="en-US"/>
              <a:t>3</a:t>
            </a:fld>
            <a:endParaRPr/>
          </a:p>
        </p:txBody>
      </p:sp>
      <p:sp>
        <p:nvSpPr>
          <p:cNvPr id="78" name="Google Shape;78;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79" name="Google Shape;79;p7:notes"/>
          <p:cNvSpPr txBox="1">
            <a:spLocks noGrp="1"/>
          </p:cNvSpPr>
          <p:nvPr>
            <p:ph type="body" idx="1"/>
          </p:nvPr>
        </p:nvSpPr>
        <p:spPr>
          <a:xfrm>
            <a:off x="914400" y="4343400"/>
            <a:ext cx="5029200" cy="4114800"/>
          </a:xfrm>
          <a:prstGeom prst="rect">
            <a:avLst/>
          </a:prstGeom>
          <a:noFill/>
          <a:ln>
            <a:noFill/>
          </a:ln>
        </p:spPr>
        <p:txBody>
          <a:bodyPr spcFirstLastPara="1" wrap="square" lIns="90000" tIns="46800" rIns="90000" bIns="468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8:notes"/>
          <p:cNvSpPr txBox="1">
            <a:spLocks noGrp="1"/>
          </p:cNvSpPr>
          <p:nvPr>
            <p:ph type="sldNum" idx="12"/>
          </p:nvPr>
        </p:nvSpPr>
        <p:spPr>
          <a:xfrm>
            <a:off x="3886200" y="8686800"/>
            <a:ext cx="2967038" cy="452438"/>
          </a:xfrm>
          <a:prstGeom prst="rect">
            <a:avLst/>
          </a:prstGeom>
          <a:noFill/>
          <a:ln>
            <a:noFill/>
          </a:ln>
        </p:spPr>
        <p:txBody>
          <a:bodyPr spcFirstLastPara="1" wrap="square" lIns="90000" tIns="46800" rIns="90000" bIns="46800" anchor="b" anchorCtr="0">
            <a:noAutofit/>
          </a:bodyPr>
          <a:lstStyle/>
          <a:p>
            <a:pPr marL="0" lvl="0" indent="0" algn="r" rtl="0">
              <a:spcBef>
                <a:spcPts val="0"/>
              </a:spcBef>
              <a:spcAft>
                <a:spcPts val="0"/>
              </a:spcAft>
              <a:buClr>
                <a:srgbClr val="000000"/>
              </a:buClr>
              <a:buSzPts val="1200"/>
              <a:buFont typeface="Open Sans"/>
              <a:buNone/>
            </a:pPr>
            <a:fld id="{00000000-1234-1234-1234-123412341234}" type="slidenum">
              <a:rPr lang="en-US"/>
              <a:t>4</a:t>
            </a:fld>
            <a:endParaRPr/>
          </a:p>
        </p:txBody>
      </p:sp>
      <p:sp>
        <p:nvSpPr>
          <p:cNvPr id="89" name="Google Shape;89;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90" name="Google Shape;90;p8:notes"/>
          <p:cNvSpPr txBox="1">
            <a:spLocks noGrp="1"/>
          </p:cNvSpPr>
          <p:nvPr>
            <p:ph type="body" idx="1"/>
          </p:nvPr>
        </p:nvSpPr>
        <p:spPr>
          <a:xfrm>
            <a:off x="914400" y="4343400"/>
            <a:ext cx="5029200" cy="4114800"/>
          </a:xfrm>
          <a:prstGeom prst="rect">
            <a:avLst/>
          </a:prstGeom>
          <a:noFill/>
          <a:ln>
            <a:noFill/>
          </a:ln>
        </p:spPr>
        <p:txBody>
          <a:bodyPr spcFirstLastPara="1" wrap="square" lIns="90000" tIns="46800" rIns="90000" bIns="468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6caa48cb4_0_5:notes"/>
          <p:cNvSpPr>
            <a:spLocks noGrp="1" noRot="1" noChangeAspect="1"/>
          </p:cNvSpPr>
          <p:nvPr>
            <p:ph type="sldImg" idx="2"/>
          </p:nvPr>
        </p:nvSpPr>
        <p:spPr>
          <a:xfrm>
            <a:off x="1143000" y="685800"/>
            <a:ext cx="4567200" cy="34242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6caa48cb4_0_5:notes"/>
          <p:cNvSpPr txBox="1">
            <a:spLocks noGrp="1"/>
          </p:cNvSpPr>
          <p:nvPr>
            <p:ph type="body" idx="1"/>
          </p:nvPr>
        </p:nvSpPr>
        <p:spPr>
          <a:xfrm>
            <a:off x="914400" y="4343400"/>
            <a:ext cx="5024400" cy="4110000"/>
          </a:xfrm>
          <a:prstGeom prst="rect">
            <a:avLst/>
          </a:prstGeom>
        </p:spPr>
        <p:txBody>
          <a:bodyPr spcFirstLastPara="1" wrap="square" lIns="90000" tIns="46800" rIns="90000" bIns="46800" anchor="t" anchorCtr="0">
            <a:noAutofit/>
          </a:bodyPr>
          <a:lstStyle/>
          <a:p>
            <a:pPr marL="0" lvl="0" indent="0" algn="l" rtl="0">
              <a:spcBef>
                <a:spcPts val="360"/>
              </a:spcBef>
              <a:spcAft>
                <a:spcPts val="0"/>
              </a:spcAft>
              <a:buNone/>
            </a:pPr>
            <a:endParaRPr/>
          </a:p>
        </p:txBody>
      </p:sp>
      <p:sp>
        <p:nvSpPr>
          <p:cNvPr id="100" name="Google Shape;100;g56caa48cb4_0_5:notes"/>
          <p:cNvSpPr txBox="1">
            <a:spLocks noGrp="1"/>
          </p:cNvSpPr>
          <p:nvPr>
            <p:ph type="sldNum" idx="12"/>
          </p:nvPr>
        </p:nvSpPr>
        <p:spPr>
          <a:xfrm>
            <a:off x="3886200" y="8686800"/>
            <a:ext cx="2967000" cy="452400"/>
          </a:xfrm>
          <a:prstGeom prst="rect">
            <a:avLst/>
          </a:prstGeom>
        </p:spPr>
        <p:txBody>
          <a:bodyPr spcFirstLastPara="1" wrap="square" lIns="90000" tIns="46800" rIns="90000" bIns="46800" anchor="b" anchorCtr="0">
            <a:noAutofit/>
          </a:bodyPr>
          <a:lstStyle/>
          <a:p>
            <a:pPr marL="0" lvl="0" indent="0" algn="r" rtl="0">
              <a:spcBef>
                <a:spcPts val="0"/>
              </a:spcBef>
              <a:spcAft>
                <a:spcPts val="0"/>
              </a:spcAft>
              <a:buClr>
                <a:srgbClr val="000000"/>
              </a:buClr>
              <a:buSzPts val="1200"/>
              <a:buFont typeface="Times New Roman"/>
              <a:buNone/>
            </a:pPr>
            <a:fld id="{00000000-1234-1234-1234-123412341234}" type="slidenum">
              <a:rPr lang="en-US"/>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1990725" y="5332413"/>
            <a:ext cx="6096000" cy="6286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5" name="Google Shape;45;p11"/>
          <p:cNvSpPr>
            <a:spLocks noGrp="1"/>
          </p:cNvSpPr>
          <p:nvPr>
            <p:ph type="pic" idx="2"/>
          </p:nvPr>
        </p:nvSpPr>
        <p:spPr>
          <a:xfrm>
            <a:off x="1990725" y="681038"/>
            <a:ext cx="6096000" cy="4570412"/>
          </a:xfrm>
          <a:prstGeom prst="rect">
            <a:avLst/>
          </a:prstGeom>
          <a:noFill/>
          <a:ln>
            <a:noFill/>
          </a:ln>
        </p:spPr>
        <p:txBody>
          <a:bodyPr spcFirstLastPara="1" wrap="square" lIns="0" tIns="0" rIns="0" bIns="0" anchor="t" anchorCtr="0">
            <a:noAutofit/>
          </a:bodyPr>
          <a:lstStyle>
            <a:lvl1pPr marR="0" lvl="0" algn="l" rtl="0">
              <a:spcBef>
                <a:spcPts val="900"/>
              </a:spcBef>
              <a:spcAft>
                <a:spcPts val="0"/>
              </a:spcAft>
              <a:buClr>
                <a:srgbClr val="000000"/>
              </a:buClr>
              <a:buSzPts val="3200"/>
              <a:buFont typeface="Times New Roman"/>
              <a:buNone/>
              <a:defRPr sz="3200" b="0" i="0" u="none" strike="noStrike" cap="none">
                <a:solidFill>
                  <a:srgbClr val="000000"/>
                </a:solidFill>
                <a:latin typeface="Arial"/>
                <a:ea typeface="Arial"/>
                <a:cs typeface="Arial"/>
                <a:sym typeface="Arial"/>
              </a:defRPr>
            </a:lvl1pPr>
            <a:lvl2pPr marR="0" lvl="1" algn="l" rtl="0">
              <a:spcBef>
                <a:spcPts val="775"/>
              </a:spcBef>
              <a:spcAft>
                <a:spcPts val="0"/>
              </a:spcAft>
              <a:buClr>
                <a:srgbClr val="000000"/>
              </a:buClr>
              <a:buSzPts val="2800"/>
              <a:buFont typeface="Times New Roman"/>
              <a:buNone/>
              <a:defRPr sz="2800" b="0" i="0" u="none" strike="noStrike" cap="none">
                <a:solidFill>
                  <a:srgbClr val="000000"/>
                </a:solidFill>
                <a:latin typeface="Arial"/>
                <a:ea typeface="Arial"/>
                <a:cs typeface="Arial"/>
                <a:sym typeface="Arial"/>
              </a:defRPr>
            </a:lvl2pPr>
            <a:lvl3pPr marR="0" lvl="2" algn="l" rtl="0">
              <a:spcBef>
                <a:spcPts val="675"/>
              </a:spcBef>
              <a:spcAft>
                <a:spcPts val="0"/>
              </a:spcAft>
              <a:buClr>
                <a:srgbClr val="000000"/>
              </a:buClr>
              <a:buSzPts val="2400"/>
              <a:buFont typeface="Times New Roman"/>
              <a:buNone/>
              <a:defRPr sz="2400" b="0" i="0" u="none" strike="noStrike" cap="none">
                <a:solidFill>
                  <a:srgbClr val="000000"/>
                </a:solidFill>
                <a:latin typeface="Arial"/>
                <a:ea typeface="Arial"/>
                <a:cs typeface="Arial"/>
                <a:sym typeface="Arial"/>
              </a:defRPr>
            </a:lvl3pPr>
            <a:lvl4pPr marR="0" lvl="3"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4pPr>
            <a:lvl5pPr marR="0" lvl="4"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5pPr>
            <a:lvl6pPr marR="0" lvl="5"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6pPr>
            <a:lvl7pPr marR="0" lvl="6"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7pPr>
            <a:lvl8pPr marR="0" lvl="7"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8pPr>
            <a:lvl9pPr marR="0" lvl="8"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9pPr>
          </a:lstStyle>
          <a:p>
            <a:endParaRPr/>
          </a:p>
        </p:txBody>
      </p:sp>
      <p:sp>
        <p:nvSpPr>
          <p:cNvPr id="46" name="Google Shape;46;p11"/>
          <p:cNvSpPr txBox="1">
            <a:spLocks noGrp="1"/>
          </p:cNvSpPr>
          <p:nvPr>
            <p:ph type="body" idx="1"/>
          </p:nvPr>
        </p:nvSpPr>
        <p:spPr>
          <a:xfrm>
            <a:off x="1990725" y="5961063"/>
            <a:ext cx="6096000" cy="893762"/>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1400"/>
            </a:lvl1pPr>
            <a:lvl2pPr marL="914400" lvl="1" indent="-228600" algn="l">
              <a:spcBef>
                <a:spcPts val="775"/>
              </a:spcBef>
              <a:spcAft>
                <a:spcPts val="0"/>
              </a:spcAft>
              <a:buSzPts val="1200"/>
              <a:buNone/>
              <a:defRPr sz="1200"/>
            </a:lvl2pPr>
            <a:lvl3pPr marL="1371600" lvl="2" indent="-228600" algn="l">
              <a:spcBef>
                <a:spcPts val="675"/>
              </a:spcBef>
              <a:spcAft>
                <a:spcPts val="0"/>
              </a:spcAft>
              <a:buSzPts val="1000"/>
              <a:buNone/>
              <a:defRPr sz="1000"/>
            </a:lvl3pPr>
            <a:lvl4pPr marL="1828800" lvl="3" indent="-228600" algn="l">
              <a:spcBef>
                <a:spcPts val="550"/>
              </a:spcBef>
              <a:spcAft>
                <a:spcPts val="0"/>
              </a:spcAft>
              <a:buSzPts val="900"/>
              <a:buNone/>
              <a:defRPr sz="900"/>
            </a:lvl4pPr>
            <a:lvl5pPr marL="2286000" lvl="4" indent="-228600" algn="l">
              <a:spcBef>
                <a:spcPts val="550"/>
              </a:spcBef>
              <a:spcAft>
                <a:spcPts val="0"/>
              </a:spcAft>
              <a:buSzPts val="900"/>
              <a:buNone/>
              <a:defRPr sz="900"/>
            </a:lvl5pPr>
            <a:lvl6pPr marL="2743200" lvl="5" indent="-228600" algn="l">
              <a:spcBef>
                <a:spcPts val="550"/>
              </a:spcBef>
              <a:spcAft>
                <a:spcPts val="0"/>
              </a:spcAft>
              <a:buSzPts val="900"/>
              <a:buNone/>
              <a:defRPr sz="900"/>
            </a:lvl6pPr>
            <a:lvl7pPr marL="3200400" lvl="6" indent="-228600" algn="l">
              <a:spcBef>
                <a:spcPts val="550"/>
              </a:spcBef>
              <a:spcAft>
                <a:spcPts val="0"/>
              </a:spcAft>
              <a:buSzPts val="900"/>
              <a:buNone/>
              <a:defRPr sz="900"/>
            </a:lvl7pPr>
            <a:lvl8pPr marL="3657600" lvl="7" indent="-228600" algn="l">
              <a:spcBef>
                <a:spcPts val="550"/>
              </a:spcBef>
              <a:spcAft>
                <a:spcPts val="0"/>
              </a:spcAft>
              <a:buSzPts val="900"/>
              <a:buNone/>
              <a:defRPr sz="900"/>
            </a:lvl8pPr>
            <a:lvl9pPr marL="4114800" lvl="8" indent="-228600" algn="l">
              <a:spcBef>
                <a:spcPts val="550"/>
              </a:spcBef>
              <a:spcAft>
                <a:spcPts val="0"/>
              </a:spcAft>
              <a:buSzPts val="900"/>
              <a:buNone/>
              <a:defRPr sz="9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7"/>
        <p:cNvGrpSpPr/>
        <p:nvPr/>
      </p:nvGrpSpPr>
      <p:grpSpPr>
        <a:xfrm>
          <a:off x="0" y="0"/>
          <a:ext cx="0" cy="0"/>
          <a:chOff x="0" y="0"/>
          <a:chExt cx="0" cy="0"/>
        </a:xfrm>
      </p:grpSpPr>
      <p:sp>
        <p:nvSpPr>
          <p:cNvPr id="48" name="Google Shape;48;p12"/>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 name="Google Shape;49;p12"/>
          <p:cNvSpPr txBox="1">
            <a:spLocks noGrp="1"/>
          </p:cNvSpPr>
          <p:nvPr>
            <p:ph type="body" idx="1"/>
          </p:nvPr>
        </p:nvSpPr>
        <p:spPr>
          <a:xfrm rot="5400000">
            <a:off x="2565400" y="-274637"/>
            <a:ext cx="5022850" cy="91376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a:lvl1pPr>
            <a:lvl2pPr marL="914400" lvl="1" indent="-228600" algn="l">
              <a:spcBef>
                <a:spcPts val="775"/>
              </a:spcBef>
              <a:spcAft>
                <a:spcPts val="0"/>
              </a:spcAft>
              <a:buSzPts val="1400"/>
              <a:buNone/>
              <a:defRPr/>
            </a:lvl2pPr>
            <a:lvl3pPr marL="1371600" lvl="2" indent="-228600" algn="l">
              <a:spcBef>
                <a:spcPts val="675"/>
              </a:spcBef>
              <a:spcAft>
                <a:spcPts val="0"/>
              </a:spcAft>
              <a:buSzPts val="1400"/>
              <a:buNone/>
              <a:defRPr/>
            </a:lvl3pPr>
            <a:lvl4pPr marL="1828800" lvl="3" indent="-228600" algn="l">
              <a:spcBef>
                <a:spcPts val="550"/>
              </a:spcBef>
              <a:spcAft>
                <a:spcPts val="0"/>
              </a:spcAft>
              <a:buSzPts val="1400"/>
              <a:buNone/>
              <a:defRPr/>
            </a:lvl4pPr>
            <a:lvl5pPr marL="2286000" lvl="4" indent="-228600" algn="l">
              <a:spcBef>
                <a:spcPts val="550"/>
              </a:spcBef>
              <a:spcAft>
                <a:spcPts val="0"/>
              </a:spcAft>
              <a:buSzPts val="1400"/>
              <a:buNone/>
              <a:defRPr/>
            </a:lvl5pPr>
            <a:lvl6pPr marL="2743200" lvl="5" indent="-228600" algn="l">
              <a:spcBef>
                <a:spcPts val="550"/>
              </a:spcBef>
              <a:spcAft>
                <a:spcPts val="0"/>
              </a:spcAft>
              <a:buSzPts val="1400"/>
              <a:buNone/>
              <a:defRPr/>
            </a:lvl6pPr>
            <a:lvl7pPr marL="3200400" lvl="6" indent="-228600" algn="l">
              <a:spcBef>
                <a:spcPts val="550"/>
              </a:spcBef>
              <a:spcAft>
                <a:spcPts val="0"/>
              </a:spcAft>
              <a:buSzPts val="1400"/>
              <a:buNone/>
              <a:defRPr/>
            </a:lvl7pPr>
            <a:lvl8pPr marL="3657600" lvl="7" indent="-228600" algn="l">
              <a:spcBef>
                <a:spcPts val="550"/>
              </a:spcBef>
              <a:spcAft>
                <a:spcPts val="0"/>
              </a:spcAft>
              <a:buSzPts val="1400"/>
              <a:buNone/>
              <a:defRPr/>
            </a:lvl8pPr>
            <a:lvl9pPr marL="4114800" lvl="8" indent="-228600" algn="l">
              <a:spcBef>
                <a:spcPts val="55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rot="5400000">
            <a:off x="5252244" y="2412207"/>
            <a:ext cx="6502400" cy="2284412"/>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13"/>
          <p:cNvSpPr txBox="1">
            <a:spLocks noGrp="1"/>
          </p:cNvSpPr>
          <p:nvPr>
            <p:ph type="body" idx="1"/>
          </p:nvPr>
        </p:nvSpPr>
        <p:spPr>
          <a:xfrm rot="5400000">
            <a:off x="607219" y="203994"/>
            <a:ext cx="6502400" cy="6700838"/>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a:lvl1pPr>
            <a:lvl2pPr marL="914400" lvl="1" indent="-228600" algn="l">
              <a:spcBef>
                <a:spcPts val="775"/>
              </a:spcBef>
              <a:spcAft>
                <a:spcPts val="0"/>
              </a:spcAft>
              <a:buSzPts val="1400"/>
              <a:buNone/>
              <a:defRPr/>
            </a:lvl2pPr>
            <a:lvl3pPr marL="1371600" lvl="2" indent="-228600" algn="l">
              <a:spcBef>
                <a:spcPts val="675"/>
              </a:spcBef>
              <a:spcAft>
                <a:spcPts val="0"/>
              </a:spcAft>
              <a:buSzPts val="1400"/>
              <a:buNone/>
              <a:defRPr/>
            </a:lvl3pPr>
            <a:lvl4pPr marL="1828800" lvl="3" indent="-228600" algn="l">
              <a:spcBef>
                <a:spcPts val="550"/>
              </a:spcBef>
              <a:spcAft>
                <a:spcPts val="0"/>
              </a:spcAft>
              <a:buSzPts val="1400"/>
              <a:buNone/>
              <a:defRPr/>
            </a:lvl4pPr>
            <a:lvl5pPr marL="2286000" lvl="4" indent="-228600" algn="l">
              <a:spcBef>
                <a:spcPts val="550"/>
              </a:spcBef>
              <a:spcAft>
                <a:spcPts val="0"/>
              </a:spcAft>
              <a:buSzPts val="1400"/>
              <a:buNone/>
              <a:defRPr/>
            </a:lvl5pPr>
            <a:lvl6pPr marL="2743200" lvl="5" indent="-228600" algn="l">
              <a:spcBef>
                <a:spcPts val="550"/>
              </a:spcBef>
              <a:spcAft>
                <a:spcPts val="0"/>
              </a:spcAft>
              <a:buSzPts val="1400"/>
              <a:buNone/>
              <a:defRPr/>
            </a:lvl6pPr>
            <a:lvl7pPr marL="3200400" lvl="6" indent="-228600" algn="l">
              <a:spcBef>
                <a:spcPts val="550"/>
              </a:spcBef>
              <a:spcAft>
                <a:spcPts val="0"/>
              </a:spcAft>
              <a:buSzPts val="1400"/>
              <a:buNone/>
              <a:defRPr/>
            </a:lvl7pPr>
            <a:lvl8pPr marL="3657600" lvl="7" indent="-228600" algn="l">
              <a:spcBef>
                <a:spcPts val="550"/>
              </a:spcBef>
              <a:spcAft>
                <a:spcPts val="0"/>
              </a:spcAft>
              <a:buSzPts val="1400"/>
              <a:buNone/>
              <a:defRPr/>
            </a:lvl8pPr>
            <a:lvl9pPr marL="4114800" lvl="8" indent="-228600" algn="l">
              <a:spcBef>
                <a:spcPts val="55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3"/>
          <p:cNvSpPr txBox="1">
            <a:spLocks noGrp="1"/>
          </p:cNvSpPr>
          <p:nvPr>
            <p:ph type="ctrTitle"/>
          </p:nvPr>
        </p:nvSpPr>
        <p:spPr>
          <a:xfrm>
            <a:off x="762000" y="2365375"/>
            <a:ext cx="8634413" cy="1633538"/>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3"/>
          <p:cNvSpPr txBox="1">
            <a:spLocks noGrp="1"/>
          </p:cNvSpPr>
          <p:nvPr>
            <p:ph type="subTitle" idx="1"/>
          </p:nvPr>
        </p:nvSpPr>
        <p:spPr>
          <a:xfrm>
            <a:off x="1524000" y="4316413"/>
            <a:ext cx="7110413" cy="1946275"/>
          </a:xfrm>
          <a:prstGeom prst="rect">
            <a:avLst/>
          </a:prstGeom>
          <a:noFill/>
          <a:ln>
            <a:noFill/>
          </a:ln>
        </p:spPr>
        <p:txBody>
          <a:bodyPr spcFirstLastPara="1" wrap="square" lIns="0" tIns="0" rIns="0" bIns="0" anchor="t" anchorCtr="0">
            <a:noAutofit/>
          </a:bodyPr>
          <a:lstStyle>
            <a:lvl1pPr lvl="0" algn="ctr">
              <a:spcBef>
                <a:spcPts val="900"/>
              </a:spcBef>
              <a:spcAft>
                <a:spcPts val="0"/>
              </a:spcAft>
              <a:buSzPts val="3600"/>
              <a:buNone/>
              <a:defRPr/>
            </a:lvl1pPr>
            <a:lvl2pPr lvl="1" algn="ctr">
              <a:spcBef>
                <a:spcPts val="775"/>
              </a:spcBef>
              <a:spcAft>
                <a:spcPts val="0"/>
              </a:spcAft>
              <a:buSzPts val="3100"/>
              <a:buNone/>
              <a:defRPr/>
            </a:lvl2pPr>
            <a:lvl3pPr lvl="2" algn="ctr">
              <a:spcBef>
                <a:spcPts val="675"/>
              </a:spcBef>
              <a:spcAft>
                <a:spcPts val="0"/>
              </a:spcAft>
              <a:buSzPts val="2700"/>
              <a:buNone/>
              <a:defRPr/>
            </a:lvl3pPr>
            <a:lvl4pPr lvl="3" algn="ctr">
              <a:spcBef>
                <a:spcPts val="550"/>
              </a:spcBef>
              <a:spcAft>
                <a:spcPts val="0"/>
              </a:spcAft>
              <a:buSzPts val="2200"/>
              <a:buNone/>
              <a:defRPr/>
            </a:lvl4pPr>
            <a:lvl5pPr lvl="4" algn="ctr">
              <a:spcBef>
                <a:spcPts val="550"/>
              </a:spcBef>
              <a:spcAft>
                <a:spcPts val="0"/>
              </a:spcAft>
              <a:buSzPts val="2200"/>
              <a:buNone/>
              <a:defRPr/>
            </a:lvl5pPr>
            <a:lvl6pPr lvl="5" algn="ctr">
              <a:spcBef>
                <a:spcPts val="550"/>
              </a:spcBef>
              <a:spcAft>
                <a:spcPts val="0"/>
              </a:spcAft>
              <a:buSzPts val="2200"/>
              <a:buNone/>
              <a:defRPr/>
            </a:lvl6pPr>
            <a:lvl7pPr lvl="6" algn="ctr">
              <a:spcBef>
                <a:spcPts val="550"/>
              </a:spcBef>
              <a:spcAft>
                <a:spcPts val="0"/>
              </a:spcAft>
              <a:buSzPts val="2200"/>
              <a:buNone/>
              <a:defRPr/>
            </a:lvl7pPr>
            <a:lvl8pPr lvl="7" algn="ctr">
              <a:spcBef>
                <a:spcPts val="550"/>
              </a:spcBef>
              <a:spcAft>
                <a:spcPts val="0"/>
              </a:spcAft>
              <a:buSzPts val="2200"/>
              <a:buNone/>
              <a:defRPr/>
            </a:lvl8pPr>
            <a:lvl9pPr lvl="8" algn="ctr">
              <a:spcBef>
                <a:spcPts val="550"/>
              </a:spcBef>
              <a:spcAft>
                <a:spcPts val="0"/>
              </a:spcAft>
              <a:buSzPts val="22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 name="Google Shape;22;p4"/>
          <p:cNvSpPr txBox="1">
            <a:spLocks noGrp="1"/>
          </p:cNvSpPr>
          <p:nvPr>
            <p:ph type="body" idx="1"/>
          </p:nvPr>
        </p:nvSpPr>
        <p:spPr>
          <a:xfrm>
            <a:off x="508000" y="1782763"/>
            <a:ext cx="9137650" cy="50228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a:lvl1pPr>
            <a:lvl2pPr marL="914400" lvl="1" indent="-228600" algn="l">
              <a:spcBef>
                <a:spcPts val="775"/>
              </a:spcBef>
              <a:spcAft>
                <a:spcPts val="0"/>
              </a:spcAft>
              <a:buSzPts val="1400"/>
              <a:buNone/>
              <a:defRPr/>
            </a:lvl2pPr>
            <a:lvl3pPr marL="1371600" lvl="2" indent="-228600" algn="l">
              <a:spcBef>
                <a:spcPts val="675"/>
              </a:spcBef>
              <a:spcAft>
                <a:spcPts val="0"/>
              </a:spcAft>
              <a:buSzPts val="1400"/>
              <a:buNone/>
              <a:defRPr/>
            </a:lvl3pPr>
            <a:lvl4pPr marL="1828800" lvl="3" indent="-228600" algn="l">
              <a:spcBef>
                <a:spcPts val="550"/>
              </a:spcBef>
              <a:spcAft>
                <a:spcPts val="0"/>
              </a:spcAft>
              <a:buSzPts val="1400"/>
              <a:buNone/>
              <a:defRPr/>
            </a:lvl4pPr>
            <a:lvl5pPr marL="2286000" lvl="4" indent="-228600" algn="l">
              <a:spcBef>
                <a:spcPts val="550"/>
              </a:spcBef>
              <a:spcAft>
                <a:spcPts val="0"/>
              </a:spcAft>
              <a:buSzPts val="1400"/>
              <a:buNone/>
              <a:defRPr/>
            </a:lvl5pPr>
            <a:lvl6pPr marL="2743200" lvl="5" indent="-228600" algn="l">
              <a:spcBef>
                <a:spcPts val="550"/>
              </a:spcBef>
              <a:spcAft>
                <a:spcPts val="0"/>
              </a:spcAft>
              <a:buSzPts val="1400"/>
              <a:buNone/>
              <a:defRPr/>
            </a:lvl6pPr>
            <a:lvl7pPr marL="3200400" lvl="6" indent="-228600" algn="l">
              <a:spcBef>
                <a:spcPts val="550"/>
              </a:spcBef>
              <a:spcAft>
                <a:spcPts val="0"/>
              </a:spcAft>
              <a:buSzPts val="1400"/>
              <a:buNone/>
              <a:defRPr/>
            </a:lvl7pPr>
            <a:lvl8pPr marL="3657600" lvl="7" indent="-228600" algn="l">
              <a:spcBef>
                <a:spcPts val="550"/>
              </a:spcBef>
              <a:spcAft>
                <a:spcPts val="0"/>
              </a:spcAft>
              <a:buSzPts val="1400"/>
              <a:buNone/>
              <a:defRPr/>
            </a:lvl8pPr>
            <a:lvl9pPr marL="4114800" lvl="8" indent="-228600" algn="l">
              <a:spcBef>
                <a:spcPts val="55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801688" y="4894263"/>
            <a:ext cx="8636000" cy="15128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801688" y="3228975"/>
            <a:ext cx="8636000" cy="1665288"/>
          </a:xfrm>
          <a:prstGeom prst="rect">
            <a:avLst/>
          </a:prstGeom>
          <a:noFill/>
          <a:ln>
            <a:noFill/>
          </a:ln>
        </p:spPr>
        <p:txBody>
          <a:bodyPr spcFirstLastPara="1" wrap="square" lIns="0" tIns="0" rIns="0" bIns="0" anchor="b" anchorCtr="0">
            <a:noAutofit/>
          </a:bodyPr>
          <a:lstStyle>
            <a:lvl1pPr marL="457200" lvl="0" indent="-228600" algn="l">
              <a:spcBef>
                <a:spcPts val="900"/>
              </a:spcBef>
              <a:spcAft>
                <a:spcPts val="0"/>
              </a:spcAft>
              <a:buSzPts val="2000"/>
              <a:buNone/>
              <a:defRPr sz="2000"/>
            </a:lvl1pPr>
            <a:lvl2pPr marL="914400" lvl="1" indent="-228600" algn="l">
              <a:spcBef>
                <a:spcPts val="775"/>
              </a:spcBef>
              <a:spcAft>
                <a:spcPts val="0"/>
              </a:spcAft>
              <a:buSzPts val="1800"/>
              <a:buNone/>
              <a:defRPr sz="1800"/>
            </a:lvl2pPr>
            <a:lvl3pPr marL="1371600" lvl="2" indent="-228600" algn="l">
              <a:spcBef>
                <a:spcPts val="675"/>
              </a:spcBef>
              <a:spcAft>
                <a:spcPts val="0"/>
              </a:spcAft>
              <a:buSzPts val="1600"/>
              <a:buNone/>
              <a:defRPr sz="1600"/>
            </a:lvl3pPr>
            <a:lvl4pPr marL="1828800" lvl="3" indent="-228600" algn="l">
              <a:spcBef>
                <a:spcPts val="550"/>
              </a:spcBef>
              <a:spcAft>
                <a:spcPts val="0"/>
              </a:spcAft>
              <a:buSzPts val="1400"/>
              <a:buNone/>
              <a:defRPr sz="1400"/>
            </a:lvl4pPr>
            <a:lvl5pPr marL="2286000" lvl="4" indent="-228600" algn="l">
              <a:spcBef>
                <a:spcPts val="550"/>
              </a:spcBef>
              <a:spcAft>
                <a:spcPts val="0"/>
              </a:spcAft>
              <a:buSzPts val="1400"/>
              <a:buNone/>
              <a:defRPr sz="1400"/>
            </a:lvl5pPr>
            <a:lvl6pPr marL="2743200" lvl="5" indent="-228600" algn="l">
              <a:spcBef>
                <a:spcPts val="550"/>
              </a:spcBef>
              <a:spcAft>
                <a:spcPts val="0"/>
              </a:spcAft>
              <a:buSzPts val="1400"/>
              <a:buNone/>
              <a:defRPr sz="1400"/>
            </a:lvl6pPr>
            <a:lvl7pPr marL="3200400" lvl="6" indent="-228600" algn="l">
              <a:spcBef>
                <a:spcPts val="550"/>
              </a:spcBef>
              <a:spcAft>
                <a:spcPts val="0"/>
              </a:spcAft>
              <a:buSzPts val="1400"/>
              <a:buNone/>
              <a:defRPr sz="1400"/>
            </a:lvl7pPr>
            <a:lvl8pPr marL="3657600" lvl="7" indent="-228600" algn="l">
              <a:spcBef>
                <a:spcPts val="550"/>
              </a:spcBef>
              <a:spcAft>
                <a:spcPts val="0"/>
              </a:spcAft>
              <a:buSzPts val="1400"/>
              <a:buNone/>
              <a:defRPr sz="1400"/>
            </a:lvl8pPr>
            <a:lvl9pPr marL="4114800" lvl="8" indent="-228600" algn="l">
              <a:spcBef>
                <a:spcPts val="550"/>
              </a:spcBef>
              <a:spcAft>
                <a:spcPts val="0"/>
              </a:spcAft>
              <a:buSzPts val="1400"/>
              <a:buNone/>
              <a:defRPr sz="1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508000" y="1782763"/>
            <a:ext cx="4492625" cy="50228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2800"/>
            </a:lvl1pPr>
            <a:lvl2pPr marL="914400" lvl="1" indent="-228600" algn="l">
              <a:spcBef>
                <a:spcPts val="775"/>
              </a:spcBef>
              <a:spcAft>
                <a:spcPts val="0"/>
              </a:spcAft>
              <a:buSzPts val="1400"/>
              <a:buNone/>
              <a:defRPr sz="2400"/>
            </a:lvl2pPr>
            <a:lvl3pPr marL="1371600" lvl="2" indent="-228600" algn="l">
              <a:spcBef>
                <a:spcPts val="675"/>
              </a:spcBef>
              <a:spcAft>
                <a:spcPts val="0"/>
              </a:spcAft>
              <a:buSzPts val="1400"/>
              <a:buNone/>
              <a:defRPr sz="2000"/>
            </a:lvl3pPr>
            <a:lvl4pPr marL="1828800" lvl="3" indent="-228600" algn="l">
              <a:spcBef>
                <a:spcPts val="550"/>
              </a:spcBef>
              <a:spcAft>
                <a:spcPts val="0"/>
              </a:spcAft>
              <a:buSzPts val="1400"/>
              <a:buNone/>
              <a:defRPr sz="1800"/>
            </a:lvl4pPr>
            <a:lvl5pPr marL="2286000" lvl="4" indent="-228600" algn="l">
              <a:spcBef>
                <a:spcPts val="550"/>
              </a:spcBef>
              <a:spcAft>
                <a:spcPts val="0"/>
              </a:spcAft>
              <a:buSzPts val="1400"/>
              <a:buNone/>
              <a:defRPr sz="1800"/>
            </a:lvl5pPr>
            <a:lvl6pPr marL="2743200" lvl="5" indent="-228600" algn="l">
              <a:spcBef>
                <a:spcPts val="550"/>
              </a:spcBef>
              <a:spcAft>
                <a:spcPts val="0"/>
              </a:spcAft>
              <a:buSzPts val="1400"/>
              <a:buNone/>
              <a:defRPr sz="1800"/>
            </a:lvl6pPr>
            <a:lvl7pPr marL="3200400" lvl="6" indent="-228600" algn="l">
              <a:spcBef>
                <a:spcPts val="550"/>
              </a:spcBef>
              <a:spcAft>
                <a:spcPts val="0"/>
              </a:spcAft>
              <a:buSzPts val="1400"/>
              <a:buNone/>
              <a:defRPr sz="1800"/>
            </a:lvl7pPr>
            <a:lvl8pPr marL="3657600" lvl="7" indent="-228600" algn="l">
              <a:spcBef>
                <a:spcPts val="550"/>
              </a:spcBef>
              <a:spcAft>
                <a:spcPts val="0"/>
              </a:spcAft>
              <a:buSzPts val="1400"/>
              <a:buNone/>
              <a:defRPr sz="1800"/>
            </a:lvl8pPr>
            <a:lvl9pPr marL="4114800" lvl="8" indent="-228600" algn="l">
              <a:spcBef>
                <a:spcPts val="550"/>
              </a:spcBef>
              <a:spcAft>
                <a:spcPts val="0"/>
              </a:spcAft>
              <a:buSzPts val="1400"/>
              <a:buNone/>
              <a:defRPr sz="1800"/>
            </a:lvl9pPr>
          </a:lstStyle>
          <a:p>
            <a:endParaRPr/>
          </a:p>
        </p:txBody>
      </p:sp>
      <p:sp>
        <p:nvSpPr>
          <p:cNvPr id="29" name="Google Shape;29;p6"/>
          <p:cNvSpPr txBox="1">
            <a:spLocks noGrp="1"/>
          </p:cNvSpPr>
          <p:nvPr>
            <p:ph type="body" idx="2"/>
          </p:nvPr>
        </p:nvSpPr>
        <p:spPr>
          <a:xfrm>
            <a:off x="5153025" y="1782763"/>
            <a:ext cx="4492625" cy="50228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2800"/>
            </a:lvl1pPr>
            <a:lvl2pPr marL="914400" lvl="1" indent="-228600" algn="l">
              <a:spcBef>
                <a:spcPts val="775"/>
              </a:spcBef>
              <a:spcAft>
                <a:spcPts val="0"/>
              </a:spcAft>
              <a:buSzPts val="1400"/>
              <a:buNone/>
              <a:defRPr sz="2400"/>
            </a:lvl2pPr>
            <a:lvl3pPr marL="1371600" lvl="2" indent="-228600" algn="l">
              <a:spcBef>
                <a:spcPts val="675"/>
              </a:spcBef>
              <a:spcAft>
                <a:spcPts val="0"/>
              </a:spcAft>
              <a:buSzPts val="1400"/>
              <a:buNone/>
              <a:defRPr sz="2000"/>
            </a:lvl3pPr>
            <a:lvl4pPr marL="1828800" lvl="3" indent="-228600" algn="l">
              <a:spcBef>
                <a:spcPts val="550"/>
              </a:spcBef>
              <a:spcAft>
                <a:spcPts val="0"/>
              </a:spcAft>
              <a:buSzPts val="1400"/>
              <a:buNone/>
              <a:defRPr sz="1800"/>
            </a:lvl4pPr>
            <a:lvl5pPr marL="2286000" lvl="4" indent="-228600" algn="l">
              <a:spcBef>
                <a:spcPts val="550"/>
              </a:spcBef>
              <a:spcAft>
                <a:spcPts val="0"/>
              </a:spcAft>
              <a:buSzPts val="1400"/>
              <a:buNone/>
              <a:defRPr sz="1800"/>
            </a:lvl5pPr>
            <a:lvl6pPr marL="2743200" lvl="5" indent="-228600" algn="l">
              <a:spcBef>
                <a:spcPts val="550"/>
              </a:spcBef>
              <a:spcAft>
                <a:spcPts val="0"/>
              </a:spcAft>
              <a:buSzPts val="1400"/>
              <a:buNone/>
              <a:defRPr sz="1800"/>
            </a:lvl6pPr>
            <a:lvl7pPr marL="3200400" lvl="6" indent="-228600" algn="l">
              <a:spcBef>
                <a:spcPts val="550"/>
              </a:spcBef>
              <a:spcAft>
                <a:spcPts val="0"/>
              </a:spcAft>
              <a:buSzPts val="1400"/>
              <a:buNone/>
              <a:defRPr sz="1800"/>
            </a:lvl7pPr>
            <a:lvl8pPr marL="3657600" lvl="7" indent="-228600" algn="l">
              <a:spcBef>
                <a:spcPts val="550"/>
              </a:spcBef>
              <a:spcAft>
                <a:spcPts val="0"/>
              </a:spcAft>
              <a:buSzPts val="1400"/>
              <a:buNone/>
              <a:defRPr sz="1800"/>
            </a:lvl8pPr>
            <a:lvl9pPr marL="4114800" lvl="8" indent="-228600" algn="l">
              <a:spcBef>
                <a:spcPts val="550"/>
              </a:spcBef>
              <a:spcAft>
                <a:spcPts val="0"/>
              </a:spcAft>
              <a:buSzPts val="14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508000" y="304800"/>
            <a:ext cx="9142413" cy="1270000"/>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7"/>
          <p:cNvSpPr txBox="1">
            <a:spLocks noGrp="1"/>
          </p:cNvSpPr>
          <p:nvPr>
            <p:ph type="body" idx="1"/>
          </p:nvPr>
        </p:nvSpPr>
        <p:spPr>
          <a:xfrm>
            <a:off x="508000" y="1704975"/>
            <a:ext cx="4487863" cy="711200"/>
          </a:xfrm>
          <a:prstGeom prst="rect">
            <a:avLst/>
          </a:prstGeom>
          <a:noFill/>
          <a:ln>
            <a:noFill/>
          </a:ln>
        </p:spPr>
        <p:txBody>
          <a:bodyPr spcFirstLastPara="1" wrap="square" lIns="0" tIns="0" rIns="0" bIns="0" anchor="b" anchorCtr="0">
            <a:noAutofit/>
          </a:bodyPr>
          <a:lstStyle>
            <a:lvl1pPr marL="457200" lvl="0" indent="-228600" algn="l">
              <a:spcBef>
                <a:spcPts val="900"/>
              </a:spcBef>
              <a:spcAft>
                <a:spcPts val="0"/>
              </a:spcAft>
              <a:buSzPts val="2400"/>
              <a:buNone/>
              <a:defRPr sz="2400" b="1"/>
            </a:lvl1pPr>
            <a:lvl2pPr marL="914400" lvl="1" indent="-228600" algn="l">
              <a:spcBef>
                <a:spcPts val="775"/>
              </a:spcBef>
              <a:spcAft>
                <a:spcPts val="0"/>
              </a:spcAft>
              <a:buSzPts val="2000"/>
              <a:buNone/>
              <a:defRPr sz="2000" b="1"/>
            </a:lvl2pPr>
            <a:lvl3pPr marL="1371600" lvl="2" indent="-228600" algn="l">
              <a:spcBef>
                <a:spcPts val="675"/>
              </a:spcBef>
              <a:spcAft>
                <a:spcPts val="0"/>
              </a:spcAft>
              <a:buSzPts val="1800"/>
              <a:buNone/>
              <a:defRPr sz="1800" b="1"/>
            </a:lvl3pPr>
            <a:lvl4pPr marL="1828800" lvl="3" indent="-228600" algn="l">
              <a:spcBef>
                <a:spcPts val="550"/>
              </a:spcBef>
              <a:spcAft>
                <a:spcPts val="0"/>
              </a:spcAft>
              <a:buSzPts val="1600"/>
              <a:buNone/>
              <a:defRPr sz="1600" b="1"/>
            </a:lvl4pPr>
            <a:lvl5pPr marL="2286000" lvl="4" indent="-228600" algn="l">
              <a:spcBef>
                <a:spcPts val="550"/>
              </a:spcBef>
              <a:spcAft>
                <a:spcPts val="0"/>
              </a:spcAft>
              <a:buSzPts val="1600"/>
              <a:buNone/>
              <a:defRPr sz="1600" b="1"/>
            </a:lvl5pPr>
            <a:lvl6pPr marL="2743200" lvl="5" indent="-228600" algn="l">
              <a:spcBef>
                <a:spcPts val="550"/>
              </a:spcBef>
              <a:spcAft>
                <a:spcPts val="0"/>
              </a:spcAft>
              <a:buSzPts val="1600"/>
              <a:buNone/>
              <a:defRPr sz="1600" b="1"/>
            </a:lvl6pPr>
            <a:lvl7pPr marL="3200400" lvl="6" indent="-228600" algn="l">
              <a:spcBef>
                <a:spcPts val="550"/>
              </a:spcBef>
              <a:spcAft>
                <a:spcPts val="0"/>
              </a:spcAft>
              <a:buSzPts val="1600"/>
              <a:buNone/>
              <a:defRPr sz="1600" b="1"/>
            </a:lvl7pPr>
            <a:lvl8pPr marL="3657600" lvl="7" indent="-228600" algn="l">
              <a:spcBef>
                <a:spcPts val="550"/>
              </a:spcBef>
              <a:spcAft>
                <a:spcPts val="0"/>
              </a:spcAft>
              <a:buSzPts val="1600"/>
              <a:buNone/>
              <a:defRPr sz="1600" b="1"/>
            </a:lvl8pPr>
            <a:lvl9pPr marL="4114800" lvl="8" indent="-228600" algn="l">
              <a:spcBef>
                <a:spcPts val="550"/>
              </a:spcBef>
              <a:spcAft>
                <a:spcPts val="0"/>
              </a:spcAft>
              <a:buSzPts val="1600"/>
              <a:buNone/>
              <a:defRPr sz="1600" b="1"/>
            </a:lvl9pPr>
          </a:lstStyle>
          <a:p>
            <a:endParaRPr/>
          </a:p>
        </p:txBody>
      </p:sp>
      <p:sp>
        <p:nvSpPr>
          <p:cNvPr id="33" name="Google Shape;33;p7"/>
          <p:cNvSpPr txBox="1">
            <a:spLocks noGrp="1"/>
          </p:cNvSpPr>
          <p:nvPr>
            <p:ph type="body" idx="2"/>
          </p:nvPr>
        </p:nvSpPr>
        <p:spPr>
          <a:xfrm>
            <a:off x="508000" y="2416175"/>
            <a:ext cx="4487863" cy="43878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2400"/>
            </a:lvl1pPr>
            <a:lvl2pPr marL="914400" lvl="1" indent="-228600" algn="l">
              <a:spcBef>
                <a:spcPts val="775"/>
              </a:spcBef>
              <a:spcAft>
                <a:spcPts val="0"/>
              </a:spcAft>
              <a:buSzPts val="1400"/>
              <a:buNone/>
              <a:defRPr sz="2000"/>
            </a:lvl2pPr>
            <a:lvl3pPr marL="1371600" lvl="2" indent="-228600" algn="l">
              <a:spcBef>
                <a:spcPts val="675"/>
              </a:spcBef>
              <a:spcAft>
                <a:spcPts val="0"/>
              </a:spcAft>
              <a:buSzPts val="1400"/>
              <a:buNone/>
              <a:defRPr sz="1800"/>
            </a:lvl3pPr>
            <a:lvl4pPr marL="1828800" lvl="3" indent="-228600" algn="l">
              <a:spcBef>
                <a:spcPts val="550"/>
              </a:spcBef>
              <a:spcAft>
                <a:spcPts val="0"/>
              </a:spcAft>
              <a:buSzPts val="1400"/>
              <a:buNone/>
              <a:defRPr sz="1600"/>
            </a:lvl4pPr>
            <a:lvl5pPr marL="2286000" lvl="4" indent="-228600" algn="l">
              <a:spcBef>
                <a:spcPts val="550"/>
              </a:spcBef>
              <a:spcAft>
                <a:spcPts val="0"/>
              </a:spcAft>
              <a:buSzPts val="1400"/>
              <a:buNone/>
              <a:defRPr sz="1600"/>
            </a:lvl5pPr>
            <a:lvl6pPr marL="2743200" lvl="5" indent="-228600" algn="l">
              <a:spcBef>
                <a:spcPts val="550"/>
              </a:spcBef>
              <a:spcAft>
                <a:spcPts val="0"/>
              </a:spcAft>
              <a:buSzPts val="1400"/>
              <a:buNone/>
              <a:defRPr sz="1600"/>
            </a:lvl6pPr>
            <a:lvl7pPr marL="3200400" lvl="6" indent="-228600" algn="l">
              <a:spcBef>
                <a:spcPts val="550"/>
              </a:spcBef>
              <a:spcAft>
                <a:spcPts val="0"/>
              </a:spcAft>
              <a:buSzPts val="1400"/>
              <a:buNone/>
              <a:defRPr sz="1600"/>
            </a:lvl7pPr>
            <a:lvl8pPr marL="3657600" lvl="7" indent="-228600" algn="l">
              <a:spcBef>
                <a:spcPts val="550"/>
              </a:spcBef>
              <a:spcAft>
                <a:spcPts val="0"/>
              </a:spcAft>
              <a:buSzPts val="1400"/>
              <a:buNone/>
              <a:defRPr sz="1600"/>
            </a:lvl8pPr>
            <a:lvl9pPr marL="4114800" lvl="8" indent="-228600" algn="l">
              <a:spcBef>
                <a:spcPts val="550"/>
              </a:spcBef>
              <a:spcAft>
                <a:spcPts val="0"/>
              </a:spcAft>
              <a:buSzPts val="1400"/>
              <a:buNone/>
              <a:defRPr sz="1600"/>
            </a:lvl9pPr>
          </a:lstStyle>
          <a:p>
            <a:endParaRPr/>
          </a:p>
        </p:txBody>
      </p:sp>
      <p:sp>
        <p:nvSpPr>
          <p:cNvPr id="34" name="Google Shape;34;p7"/>
          <p:cNvSpPr txBox="1">
            <a:spLocks noGrp="1"/>
          </p:cNvSpPr>
          <p:nvPr>
            <p:ph type="body" idx="3"/>
          </p:nvPr>
        </p:nvSpPr>
        <p:spPr>
          <a:xfrm>
            <a:off x="5160963" y="1704975"/>
            <a:ext cx="4489450" cy="711200"/>
          </a:xfrm>
          <a:prstGeom prst="rect">
            <a:avLst/>
          </a:prstGeom>
          <a:noFill/>
          <a:ln>
            <a:noFill/>
          </a:ln>
        </p:spPr>
        <p:txBody>
          <a:bodyPr spcFirstLastPara="1" wrap="square" lIns="0" tIns="0" rIns="0" bIns="0" anchor="b" anchorCtr="0">
            <a:noAutofit/>
          </a:bodyPr>
          <a:lstStyle>
            <a:lvl1pPr marL="457200" lvl="0" indent="-228600" algn="l">
              <a:spcBef>
                <a:spcPts val="900"/>
              </a:spcBef>
              <a:spcAft>
                <a:spcPts val="0"/>
              </a:spcAft>
              <a:buSzPts val="2400"/>
              <a:buNone/>
              <a:defRPr sz="2400" b="1"/>
            </a:lvl1pPr>
            <a:lvl2pPr marL="914400" lvl="1" indent="-228600" algn="l">
              <a:spcBef>
                <a:spcPts val="775"/>
              </a:spcBef>
              <a:spcAft>
                <a:spcPts val="0"/>
              </a:spcAft>
              <a:buSzPts val="2000"/>
              <a:buNone/>
              <a:defRPr sz="2000" b="1"/>
            </a:lvl2pPr>
            <a:lvl3pPr marL="1371600" lvl="2" indent="-228600" algn="l">
              <a:spcBef>
                <a:spcPts val="675"/>
              </a:spcBef>
              <a:spcAft>
                <a:spcPts val="0"/>
              </a:spcAft>
              <a:buSzPts val="1800"/>
              <a:buNone/>
              <a:defRPr sz="1800" b="1"/>
            </a:lvl3pPr>
            <a:lvl4pPr marL="1828800" lvl="3" indent="-228600" algn="l">
              <a:spcBef>
                <a:spcPts val="550"/>
              </a:spcBef>
              <a:spcAft>
                <a:spcPts val="0"/>
              </a:spcAft>
              <a:buSzPts val="1600"/>
              <a:buNone/>
              <a:defRPr sz="1600" b="1"/>
            </a:lvl4pPr>
            <a:lvl5pPr marL="2286000" lvl="4" indent="-228600" algn="l">
              <a:spcBef>
                <a:spcPts val="550"/>
              </a:spcBef>
              <a:spcAft>
                <a:spcPts val="0"/>
              </a:spcAft>
              <a:buSzPts val="1600"/>
              <a:buNone/>
              <a:defRPr sz="1600" b="1"/>
            </a:lvl5pPr>
            <a:lvl6pPr marL="2743200" lvl="5" indent="-228600" algn="l">
              <a:spcBef>
                <a:spcPts val="550"/>
              </a:spcBef>
              <a:spcAft>
                <a:spcPts val="0"/>
              </a:spcAft>
              <a:buSzPts val="1600"/>
              <a:buNone/>
              <a:defRPr sz="1600" b="1"/>
            </a:lvl6pPr>
            <a:lvl7pPr marL="3200400" lvl="6" indent="-228600" algn="l">
              <a:spcBef>
                <a:spcPts val="550"/>
              </a:spcBef>
              <a:spcAft>
                <a:spcPts val="0"/>
              </a:spcAft>
              <a:buSzPts val="1600"/>
              <a:buNone/>
              <a:defRPr sz="1600" b="1"/>
            </a:lvl7pPr>
            <a:lvl8pPr marL="3657600" lvl="7" indent="-228600" algn="l">
              <a:spcBef>
                <a:spcPts val="550"/>
              </a:spcBef>
              <a:spcAft>
                <a:spcPts val="0"/>
              </a:spcAft>
              <a:buSzPts val="1600"/>
              <a:buNone/>
              <a:defRPr sz="1600" b="1"/>
            </a:lvl8pPr>
            <a:lvl9pPr marL="4114800" lvl="8" indent="-228600" algn="l">
              <a:spcBef>
                <a:spcPts val="550"/>
              </a:spcBef>
              <a:spcAft>
                <a:spcPts val="0"/>
              </a:spcAft>
              <a:buSzPts val="1600"/>
              <a:buNone/>
              <a:defRPr sz="1600" b="1"/>
            </a:lvl9pPr>
          </a:lstStyle>
          <a:p>
            <a:endParaRPr/>
          </a:p>
        </p:txBody>
      </p:sp>
      <p:sp>
        <p:nvSpPr>
          <p:cNvPr id="35" name="Google Shape;35;p7"/>
          <p:cNvSpPr txBox="1">
            <a:spLocks noGrp="1"/>
          </p:cNvSpPr>
          <p:nvPr>
            <p:ph type="body" idx="4"/>
          </p:nvPr>
        </p:nvSpPr>
        <p:spPr>
          <a:xfrm>
            <a:off x="5160963" y="2416175"/>
            <a:ext cx="4489450" cy="43878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2400"/>
            </a:lvl1pPr>
            <a:lvl2pPr marL="914400" lvl="1" indent="-228600" algn="l">
              <a:spcBef>
                <a:spcPts val="775"/>
              </a:spcBef>
              <a:spcAft>
                <a:spcPts val="0"/>
              </a:spcAft>
              <a:buSzPts val="1400"/>
              <a:buNone/>
              <a:defRPr sz="2000"/>
            </a:lvl2pPr>
            <a:lvl3pPr marL="1371600" lvl="2" indent="-228600" algn="l">
              <a:spcBef>
                <a:spcPts val="675"/>
              </a:spcBef>
              <a:spcAft>
                <a:spcPts val="0"/>
              </a:spcAft>
              <a:buSzPts val="1400"/>
              <a:buNone/>
              <a:defRPr sz="1800"/>
            </a:lvl3pPr>
            <a:lvl4pPr marL="1828800" lvl="3" indent="-228600" algn="l">
              <a:spcBef>
                <a:spcPts val="550"/>
              </a:spcBef>
              <a:spcAft>
                <a:spcPts val="0"/>
              </a:spcAft>
              <a:buSzPts val="1400"/>
              <a:buNone/>
              <a:defRPr sz="1600"/>
            </a:lvl4pPr>
            <a:lvl5pPr marL="2286000" lvl="4" indent="-228600" algn="l">
              <a:spcBef>
                <a:spcPts val="550"/>
              </a:spcBef>
              <a:spcAft>
                <a:spcPts val="0"/>
              </a:spcAft>
              <a:buSzPts val="1400"/>
              <a:buNone/>
              <a:defRPr sz="1600"/>
            </a:lvl5pPr>
            <a:lvl6pPr marL="2743200" lvl="5" indent="-228600" algn="l">
              <a:spcBef>
                <a:spcPts val="550"/>
              </a:spcBef>
              <a:spcAft>
                <a:spcPts val="0"/>
              </a:spcAft>
              <a:buSzPts val="1400"/>
              <a:buNone/>
              <a:defRPr sz="1600"/>
            </a:lvl6pPr>
            <a:lvl7pPr marL="3200400" lvl="6" indent="-228600" algn="l">
              <a:spcBef>
                <a:spcPts val="550"/>
              </a:spcBef>
              <a:spcAft>
                <a:spcPts val="0"/>
              </a:spcAft>
              <a:buSzPts val="1400"/>
              <a:buNone/>
              <a:defRPr sz="1600"/>
            </a:lvl7pPr>
            <a:lvl8pPr marL="3657600" lvl="7" indent="-228600" algn="l">
              <a:spcBef>
                <a:spcPts val="550"/>
              </a:spcBef>
              <a:spcAft>
                <a:spcPts val="0"/>
              </a:spcAft>
              <a:buSzPts val="1400"/>
              <a:buNone/>
              <a:defRPr sz="1600"/>
            </a:lvl8pPr>
            <a:lvl9pPr marL="4114800" lvl="8" indent="-228600" algn="l">
              <a:spcBef>
                <a:spcPts val="550"/>
              </a:spcBef>
              <a:spcAft>
                <a:spcPts val="0"/>
              </a:spcAft>
              <a:buSzPts val="1400"/>
              <a:buNone/>
              <a:defRPr sz="16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9"/>
        <p:cNvGrpSpPr/>
        <p:nvPr/>
      </p:nvGrpSpPr>
      <p:grpSpPr>
        <a:xfrm>
          <a:off x="0" y="0"/>
          <a:ext cx="0" cy="0"/>
          <a:chOff x="0" y="0"/>
          <a:chExt cx="0" cy="0"/>
        </a:xfrm>
      </p:grpSpPr>
      <p:sp>
        <p:nvSpPr>
          <p:cNvPr id="40" name="Google Shape;40;p10"/>
          <p:cNvSpPr txBox="1">
            <a:spLocks noGrp="1"/>
          </p:cNvSpPr>
          <p:nvPr>
            <p:ph type="title"/>
          </p:nvPr>
        </p:nvSpPr>
        <p:spPr>
          <a:xfrm>
            <a:off x="508000" y="303213"/>
            <a:ext cx="3341688" cy="1290637"/>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10"/>
          <p:cNvSpPr txBox="1">
            <a:spLocks noGrp="1"/>
          </p:cNvSpPr>
          <p:nvPr>
            <p:ph type="body" idx="1"/>
          </p:nvPr>
        </p:nvSpPr>
        <p:spPr>
          <a:xfrm>
            <a:off x="3971925" y="303213"/>
            <a:ext cx="5678488" cy="6500812"/>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3200"/>
            </a:lvl1pPr>
            <a:lvl2pPr marL="914400" lvl="1" indent="-228600" algn="l">
              <a:spcBef>
                <a:spcPts val="775"/>
              </a:spcBef>
              <a:spcAft>
                <a:spcPts val="0"/>
              </a:spcAft>
              <a:buSzPts val="1400"/>
              <a:buNone/>
              <a:defRPr sz="2800"/>
            </a:lvl2pPr>
            <a:lvl3pPr marL="1371600" lvl="2" indent="-228600" algn="l">
              <a:spcBef>
                <a:spcPts val="675"/>
              </a:spcBef>
              <a:spcAft>
                <a:spcPts val="0"/>
              </a:spcAft>
              <a:buSzPts val="1400"/>
              <a:buNone/>
              <a:defRPr sz="2400"/>
            </a:lvl3pPr>
            <a:lvl4pPr marL="1828800" lvl="3" indent="-228600" algn="l">
              <a:spcBef>
                <a:spcPts val="550"/>
              </a:spcBef>
              <a:spcAft>
                <a:spcPts val="0"/>
              </a:spcAft>
              <a:buSzPts val="1400"/>
              <a:buNone/>
              <a:defRPr sz="2000"/>
            </a:lvl4pPr>
            <a:lvl5pPr marL="2286000" lvl="4" indent="-228600" algn="l">
              <a:spcBef>
                <a:spcPts val="550"/>
              </a:spcBef>
              <a:spcAft>
                <a:spcPts val="0"/>
              </a:spcAft>
              <a:buSzPts val="1400"/>
              <a:buNone/>
              <a:defRPr sz="2000"/>
            </a:lvl5pPr>
            <a:lvl6pPr marL="2743200" lvl="5" indent="-228600" algn="l">
              <a:spcBef>
                <a:spcPts val="550"/>
              </a:spcBef>
              <a:spcAft>
                <a:spcPts val="0"/>
              </a:spcAft>
              <a:buSzPts val="1400"/>
              <a:buNone/>
              <a:defRPr sz="2000"/>
            </a:lvl6pPr>
            <a:lvl7pPr marL="3200400" lvl="6" indent="-228600" algn="l">
              <a:spcBef>
                <a:spcPts val="550"/>
              </a:spcBef>
              <a:spcAft>
                <a:spcPts val="0"/>
              </a:spcAft>
              <a:buSzPts val="1400"/>
              <a:buNone/>
              <a:defRPr sz="2000"/>
            </a:lvl7pPr>
            <a:lvl8pPr marL="3657600" lvl="7" indent="-228600" algn="l">
              <a:spcBef>
                <a:spcPts val="550"/>
              </a:spcBef>
              <a:spcAft>
                <a:spcPts val="0"/>
              </a:spcAft>
              <a:buSzPts val="1400"/>
              <a:buNone/>
              <a:defRPr sz="2000"/>
            </a:lvl8pPr>
            <a:lvl9pPr marL="4114800" lvl="8" indent="-228600" algn="l">
              <a:spcBef>
                <a:spcPts val="550"/>
              </a:spcBef>
              <a:spcAft>
                <a:spcPts val="0"/>
              </a:spcAft>
              <a:buSzPts val="1400"/>
              <a:buNone/>
              <a:defRPr sz="2000"/>
            </a:lvl9pPr>
          </a:lstStyle>
          <a:p>
            <a:endParaRPr/>
          </a:p>
        </p:txBody>
      </p:sp>
      <p:sp>
        <p:nvSpPr>
          <p:cNvPr id="42" name="Google Shape;42;p10"/>
          <p:cNvSpPr txBox="1">
            <a:spLocks noGrp="1"/>
          </p:cNvSpPr>
          <p:nvPr>
            <p:ph type="body" idx="2"/>
          </p:nvPr>
        </p:nvSpPr>
        <p:spPr>
          <a:xfrm>
            <a:off x="508000" y="1593850"/>
            <a:ext cx="3341688" cy="5210175"/>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1400"/>
            </a:lvl1pPr>
            <a:lvl2pPr marL="914400" lvl="1" indent="-228600" algn="l">
              <a:spcBef>
                <a:spcPts val="775"/>
              </a:spcBef>
              <a:spcAft>
                <a:spcPts val="0"/>
              </a:spcAft>
              <a:buSzPts val="1200"/>
              <a:buNone/>
              <a:defRPr sz="1200"/>
            </a:lvl2pPr>
            <a:lvl3pPr marL="1371600" lvl="2" indent="-228600" algn="l">
              <a:spcBef>
                <a:spcPts val="675"/>
              </a:spcBef>
              <a:spcAft>
                <a:spcPts val="0"/>
              </a:spcAft>
              <a:buSzPts val="1000"/>
              <a:buNone/>
              <a:defRPr sz="1000"/>
            </a:lvl3pPr>
            <a:lvl4pPr marL="1828800" lvl="3" indent="-228600" algn="l">
              <a:spcBef>
                <a:spcPts val="550"/>
              </a:spcBef>
              <a:spcAft>
                <a:spcPts val="0"/>
              </a:spcAft>
              <a:buSzPts val="900"/>
              <a:buNone/>
              <a:defRPr sz="900"/>
            </a:lvl4pPr>
            <a:lvl5pPr marL="2286000" lvl="4" indent="-228600" algn="l">
              <a:spcBef>
                <a:spcPts val="550"/>
              </a:spcBef>
              <a:spcAft>
                <a:spcPts val="0"/>
              </a:spcAft>
              <a:buSzPts val="900"/>
              <a:buNone/>
              <a:defRPr sz="900"/>
            </a:lvl5pPr>
            <a:lvl6pPr marL="2743200" lvl="5" indent="-228600" algn="l">
              <a:spcBef>
                <a:spcPts val="550"/>
              </a:spcBef>
              <a:spcAft>
                <a:spcPts val="0"/>
              </a:spcAft>
              <a:buSzPts val="900"/>
              <a:buNone/>
              <a:defRPr sz="900"/>
            </a:lvl6pPr>
            <a:lvl7pPr marL="3200400" lvl="6" indent="-228600" algn="l">
              <a:spcBef>
                <a:spcPts val="550"/>
              </a:spcBef>
              <a:spcAft>
                <a:spcPts val="0"/>
              </a:spcAft>
              <a:buSzPts val="900"/>
              <a:buNone/>
              <a:defRPr sz="900"/>
            </a:lvl7pPr>
            <a:lvl8pPr marL="3657600" lvl="7" indent="-228600" algn="l">
              <a:spcBef>
                <a:spcPts val="550"/>
              </a:spcBef>
              <a:spcAft>
                <a:spcPts val="0"/>
              </a:spcAft>
              <a:buSzPts val="900"/>
              <a:buNone/>
              <a:defRPr sz="900"/>
            </a:lvl8pPr>
            <a:lvl9pPr marL="4114800" lvl="8" indent="-228600" algn="l">
              <a:spcBef>
                <a:spcPts val="550"/>
              </a:spcBef>
              <a:spcAft>
                <a:spcPts val="0"/>
              </a:spcAft>
              <a:buSzPts val="900"/>
              <a:buNone/>
              <a:defRPr sz="9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marR="0" lvl="0" algn="ctr" rtl="0">
              <a:spcBef>
                <a:spcPts val="0"/>
              </a:spcBef>
              <a:spcAft>
                <a:spcPts val="0"/>
              </a:spcAft>
              <a:buSzPts val="1400"/>
              <a:buNone/>
              <a:defRPr sz="49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49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49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49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49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49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49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49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4900" b="0" i="0" u="none" strike="noStrike" cap="none">
                <a:solidFill>
                  <a:srgbClr val="000000"/>
                </a:solidFill>
                <a:latin typeface="Arial"/>
                <a:ea typeface="Arial"/>
                <a:cs typeface="Arial"/>
                <a:sym typeface="Arial"/>
              </a:defRPr>
            </a:lvl9pPr>
          </a:lstStyle>
          <a:p>
            <a:endParaRPr/>
          </a:p>
        </p:txBody>
      </p:sp>
      <p:sp>
        <p:nvSpPr>
          <p:cNvPr id="14" name="Google Shape;14;p1"/>
          <p:cNvSpPr txBox="1">
            <a:spLocks noGrp="1"/>
          </p:cNvSpPr>
          <p:nvPr>
            <p:ph type="body" idx="1"/>
          </p:nvPr>
        </p:nvSpPr>
        <p:spPr>
          <a:xfrm>
            <a:off x="508000" y="1782763"/>
            <a:ext cx="9137650" cy="5022850"/>
          </a:xfrm>
          <a:prstGeom prst="rect">
            <a:avLst/>
          </a:prstGeom>
          <a:noFill/>
          <a:ln>
            <a:noFill/>
          </a:ln>
        </p:spPr>
        <p:txBody>
          <a:bodyPr spcFirstLastPara="1" wrap="square" lIns="0" tIns="0" rIns="0" bIns="0" anchor="t" anchorCtr="0">
            <a:noAutofit/>
          </a:bodyPr>
          <a:lstStyle>
            <a:lvl1pPr marL="457200" marR="0" lvl="0" indent="-228600" algn="l" rtl="0">
              <a:spcBef>
                <a:spcPts val="900"/>
              </a:spcBef>
              <a:spcAft>
                <a:spcPts val="0"/>
              </a:spcAft>
              <a:buSzPts val="1400"/>
              <a:buNone/>
              <a:defRPr sz="3600" b="0" i="0" u="none" strike="noStrike" cap="none">
                <a:solidFill>
                  <a:srgbClr val="000000"/>
                </a:solidFill>
                <a:latin typeface="Arial"/>
                <a:ea typeface="Arial"/>
                <a:cs typeface="Arial"/>
                <a:sym typeface="Arial"/>
              </a:defRPr>
            </a:lvl1pPr>
            <a:lvl2pPr marL="914400" marR="0" lvl="1" indent="-228600" algn="l" rtl="0">
              <a:spcBef>
                <a:spcPts val="775"/>
              </a:spcBef>
              <a:spcAft>
                <a:spcPts val="0"/>
              </a:spcAft>
              <a:buSzPts val="1400"/>
              <a:buNone/>
              <a:defRPr sz="3100" b="0" i="0" u="none" strike="noStrike" cap="none">
                <a:solidFill>
                  <a:srgbClr val="000000"/>
                </a:solidFill>
                <a:latin typeface="Arial"/>
                <a:ea typeface="Arial"/>
                <a:cs typeface="Arial"/>
                <a:sym typeface="Arial"/>
              </a:defRPr>
            </a:lvl2pPr>
            <a:lvl3pPr marL="1371600" marR="0" lvl="2" indent="-228600" algn="l" rtl="0">
              <a:spcBef>
                <a:spcPts val="675"/>
              </a:spcBef>
              <a:spcAft>
                <a:spcPts val="0"/>
              </a:spcAft>
              <a:buSzPts val="1400"/>
              <a:buNone/>
              <a:defRPr sz="2700" b="0" i="0" u="none" strike="noStrike" cap="none">
                <a:solidFill>
                  <a:srgbClr val="000000"/>
                </a:solidFill>
                <a:latin typeface="Arial"/>
                <a:ea typeface="Arial"/>
                <a:cs typeface="Arial"/>
                <a:sym typeface="Arial"/>
              </a:defRPr>
            </a:lvl3pPr>
            <a:lvl4pPr marL="1828800" marR="0" lvl="3"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4pPr>
            <a:lvl5pPr marL="2286000" marR="0" lvl="4"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5pPr>
            <a:lvl6pPr marL="2743200" marR="0" lvl="5"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6pPr>
            <a:lvl7pPr marL="3200400" marR="0" lvl="6"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7pPr>
            <a:lvl8pPr marL="3657600" marR="0" lvl="7"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8pPr>
            <a:lvl9pPr marL="4114800" marR="0" lvl="8"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PdVLk_dPmtc"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pic>
        <p:nvPicPr>
          <p:cNvPr id="58" name="Google Shape;58;p14"/>
          <p:cNvPicPr preferRelativeResize="0"/>
          <p:nvPr/>
        </p:nvPicPr>
        <p:blipFill rotWithShape="1">
          <a:blip r:embed="rId3">
            <a:alphaModFix/>
          </a:blip>
          <a:srcRect/>
          <a:stretch/>
        </p:blipFill>
        <p:spPr>
          <a:xfrm>
            <a:off x="-6350" y="0"/>
            <a:ext cx="10164763" cy="7631113"/>
          </a:xfrm>
          <a:prstGeom prst="rect">
            <a:avLst/>
          </a:prstGeom>
          <a:noFill/>
          <a:ln>
            <a:noFill/>
          </a:ln>
        </p:spPr>
      </p:pic>
      <p:sp>
        <p:nvSpPr>
          <p:cNvPr id="59" name="Google Shape;59;p14"/>
          <p:cNvSpPr txBox="1"/>
          <p:nvPr/>
        </p:nvSpPr>
        <p:spPr>
          <a:xfrm>
            <a:off x="139700" y="20638"/>
            <a:ext cx="8292306" cy="402291"/>
          </a:xfrm>
          <a:prstGeom prst="rect">
            <a:avLst/>
          </a:prstGeom>
          <a:noFill/>
          <a:ln>
            <a:noFill/>
          </a:ln>
        </p:spPr>
        <p:txBody>
          <a:bodyPr spcFirstLastPara="1" wrap="square" lIns="90000" tIns="46800" rIns="90000" bIns="46800" anchor="t" anchorCtr="0">
            <a:noAutofit/>
          </a:bodyPr>
          <a:lstStyle/>
          <a:p>
            <a:pPr marL="0" marR="0" lvl="0" indent="0" algn="l" rtl="0">
              <a:spcBef>
                <a:spcPts val="0"/>
              </a:spcBef>
              <a:spcAft>
                <a:spcPts val="0"/>
              </a:spcAft>
              <a:buNone/>
            </a:pPr>
            <a:r>
              <a:rPr lang="en-US" sz="2000" b="1">
                <a:solidFill>
                  <a:schemeClr val="lt1"/>
                </a:solidFill>
                <a:latin typeface="Verdana"/>
                <a:ea typeface="Verdana"/>
                <a:cs typeface="Verdana"/>
                <a:sym typeface="Verdana"/>
              </a:rPr>
              <a:t>Human Geography of Australia and New Zealand</a:t>
            </a:r>
            <a:endParaRPr sz="2000" b="1">
              <a:solidFill>
                <a:schemeClr val="lt1"/>
              </a:solidFill>
              <a:latin typeface="Verdana"/>
              <a:ea typeface="Verdana"/>
              <a:cs typeface="Verdana"/>
              <a:sym typeface="Verdana"/>
            </a:endParaRPr>
          </a:p>
        </p:txBody>
      </p:sp>
      <p:sp>
        <p:nvSpPr>
          <p:cNvPr id="60" name="Google Shape;60;p14"/>
          <p:cNvSpPr txBox="1"/>
          <p:nvPr/>
        </p:nvSpPr>
        <p:spPr>
          <a:xfrm>
            <a:off x="0" y="531812"/>
            <a:ext cx="9422605" cy="4979987"/>
          </a:xfrm>
          <a:prstGeom prst="rect">
            <a:avLst/>
          </a:prstGeom>
          <a:noFill/>
          <a:ln>
            <a:noFill/>
          </a:ln>
        </p:spPr>
        <p:txBody>
          <a:bodyPr spcFirstLastPara="1" wrap="square" lIns="90000" tIns="46800" rIns="90000" bIns="46800" anchor="t" anchorCtr="0">
            <a:noAutofit/>
          </a:bodyPr>
          <a:lstStyle/>
          <a:p>
            <a:pPr marL="457200" marR="0" lvl="1" indent="0" algn="l" rtl="0">
              <a:lnSpc>
                <a:spcPct val="110000"/>
              </a:lnSpc>
              <a:spcBef>
                <a:spcPts val="0"/>
              </a:spcBef>
              <a:spcAft>
                <a:spcPts val="0"/>
              </a:spcAft>
              <a:buNone/>
            </a:pPr>
            <a:r>
              <a:rPr lang="en-US" sz="2200" b="1" i="0" u="none" strike="noStrike" cap="none">
                <a:solidFill>
                  <a:schemeClr val="dk1"/>
                </a:solidFill>
                <a:latin typeface="Verdana"/>
                <a:ea typeface="Verdana"/>
                <a:cs typeface="Verdana"/>
                <a:sym typeface="Verdana"/>
              </a:rPr>
              <a:t>History and Government </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The </a:t>
            </a:r>
            <a:r>
              <a:rPr lang="en-US" sz="2200" b="1" i="0" u="none" strike="noStrike" cap="none">
                <a:solidFill>
                  <a:schemeClr val="dk1"/>
                </a:solidFill>
                <a:latin typeface="Verdana"/>
                <a:ea typeface="Verdana"/>
                <a:cs typeface="Verdana"/>
                <a:sym typeface="Verdana"/>
              </a:rPr>
              <a:t>Aborigines</a:t>
            </a:r>
            <a:r>
              <a:rPr lang="en-US" sz="2200" b="0" i="0" u="none" strike="noStrike" cap="none">
                <a:solidFill>
                  <a:schemeClr val="dk1"/>
                </a:solidFill>
                <a:latin typeface="Verdana"/>
                <a:ea typeface="Verdana"/>
                <a:cs typeface="Verdana"/>
                <a:sym typeface="Verdana"/>
              </a:rPr>
              <a:t> are the earliest inhabitants of Australia, and the </a:t>
            </a:r>
            <a:r>
              <a:rPr lang="en-US" sz="2200" b="1" i="0" u="none" strike="noStrike" cap="none">
                <a:solidFill>
                  <a:schemeClr val="dk1"/>
                </a:solidFill>
                <a:latin typeface="Verdana"/>
                <a:ea typeface="Verdana"/>
                <a:cs typeface="Verdana"/>
                <a:sym typeface="Verdana"/>
              </a:rPr>
              <a:t>Māori</a:t>
            </a:r>
            <a:r>
              <a:rPr lang="en-US" sz="2200" b="0" i="0" u="none" strike="noStrike" cap="none">
                <a:solidFill>
                  <a:schemeClr val="dk1"/>
                </a:solidFill>
                <a:latin typeface="Verdana"/>
                <a:ea typeface="Verdana"/>
                <a:cs typeface="Verdana"/>
                <a:sym typeface="Verdana"/>
              </a:rPr>
              <a:t> are New Zealand’s indigenous population.</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Both countries were settled by Britain, which had a disastrous </a:t>
            </a:r>
            <a:r>
              <a:rPr lang="en-US" sz="2200">
                <a:solidFill>
                  <a:schemeClr val="dk1"/>
                </a:solidFill>
                <a:latin typeface="Verdana"/>
                <a:ea typeface="Verdana"/>
                <a:cs typeface="Verdana"/>
                <a:sym typeface="Verdana"/>
              </a:rPr>
              <a:t>impact on</a:t>
            </a:r>
            <a:r>
              <a:rPr lang="en-US" sz="2200" b="0" i="0" u="none" strike="noStrike" cap="none">
                <a:solidFill>
                  <a:schemeClr val="dk1"/>
                </a:solidFill>
                <a:latin typeface="Verdana"/>
                <a:ea typeface="Verdana"/>
                <a:cs typeface="Verdana"/>
                <a:sym typeface="Verdana"/>
              </a:rPr>
              <a:t> the indigenous peoples.</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Today, </a:t>
            </a:r>
            <a:r>
              <a:rPr lang="en-US" sz="2200" b="1" i="0" u="none" strike="noStrike" cap="none">
                <a:solidFill>
                  <a:schemeClr val="dk1"/>
                </a:solidFill>
                <a:latin typeface="Verdana"/>
                <a:ea typeface="Verdana"/>
                <a:cs typeface="Verdana"/>
                <a:sym typeface="Verdana"/>
              </a:rPr>
              <a:t>dominions</a:t>
            </a:r>
            <a:r>
              <a:rPr lang="en-US" sz="2200" b="0" i="0" u="none" strike="noStrike" cap="none">
                <a:solidFill>
                  <a:schemeClr val="dk1"/>
                </a:solidFill>
                <a:latin typeface="Verdana"/>
                <a:ea typeface="Verdana"/>
                <a:cs typeface="Verdana"/>
                <a:sym typeface="Verdana"/>
              </a:rPr>
              <a:t>, or largely self-governing countries within the British Empire, are constitutional monarchies with parliamentary systems.</a:t>
            </a:r>
            <a:endParaRPr/>
          </a:p>
          <a:p>
            <a:pPr marL="742950" marR="0" lvl="1" indent="-146050" algn="l" rtl="0">
              <a:lnSpc>
                <a:spcPct val="110000"/>
              </a:lnSpc>
              <a:spcBef>
                <a:spcPts val="1500"/>
              </a:spcBef>
              <a:spcAft>
                <a:spcPts val="0"/>
              </a:spcAft>
              <a:buClr>
                <a:schemeClr val="lt1"/>
              </a:buClr>
              <a:buSzPts val="2200"/>
              <a:buFont typeface="Arial"/>
              <a:buNone/>
            </a:pPr>
            <a:endParaRPr sz="2200" b="0" i="0" u="none" strike="noStrike" cap="none">
              <a:solidFill>
                <a:schemeClr val="dk1"/>
              </a:solidFill>
              <a:latin typeface="Verdana"/>
              <a:ea typeface="Verdana"/>
              <a:cs typeface="Verdana"/>
              <a:sym typeface="Verdana"/>
            </a:endParaRPr>
          </a:p>
        </p:txBody>
      </p:sp>
      <p:pic>
        <p:nvPicPr>
          <p:cNvPr id="61" name="Google Shape;61;p14">
            <a:hlinkClick r:id="" action="ppaction://hlinkshowjump?jump=nextslide"/>
          </p:cNvPr>
          <p:cNvPicPr preferRelativeResize="0"/>
          <p:nvPr/>
        </p:nvPicPr>
        <p:blipFill rotWithShape="1">
          <a:blip r:embed="rId4">
            <a:alphaModFix/>
          </a:blip>
          <a:srcRect/>
          <a:stretch/>
        </p:blipFill>
        <p:spPr>
          <a:xfrm>
            <a:off x="603250" y="7086600"/>
            <a:ext cx="234950" cy="320675"/>
          </a:xfrm>
          <a:prstGeom prst="rect">
            <a:avLst/>
          </a:prstGeom>
          <a:noFill/>
          <a:ln>
            <a:noFill/>
          </a:ln>
        </p:spPr>
      </p:pic>
      <p:sp>
        <p:nvSpPr>
          <p:cNvPr id="62" name="Google Shape;62;p14" descr="Image result for australian aborigines"/>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63" name="Google Shape;63;p14" descr="Image result for australian aborigines"/>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pic>
        <p:nvPicPr>
          <p:cNvPr id="64" name="Google Shape;64;p14" descr="http://media-2.web.britannica.com/eb-media/60/95160-004-AC17F5E9.jpg"/>
          <p:cNvPicPr preferRelativeResize="0"/>
          <p:nvPr/>
        </p:nvPicPr>
        <p:blipFill rotWithShape="1">
          <a:blip r:embed="rId5">
            <a:alphaModFix/>
          </a:blip>
          <a:srcRect/>
          <a:stretch/>
        </p:blipFill>
        <p:spPr>
          <a:xfrm>
            <a:off x="5079206" y="3732212"/>
            <a:ext cx="4419600" cy="343852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3">
            <a:alphaModFix/>
          </a:blip>
          <a:srcRect/>
          <a:stretch/>
        </p:blipFill>
        <p:spPr>
          <a:xfrm>
            <a:off x="-3175" y="-3175"/>
            <a:ext cx="10164763" cy="7631113"/>
          </a:xfrm>
          <a:prstGeom prst="rect">
            <a:avLst/>
          </a:prstGeom>
          <a:noFill/>
          <a:ln>
            <a:noFill/>
          </a:ln>
        </p:spPr>
      </p:pic>
      <p:sp>
        <p:nvSpPr>
          <p:cNvPr id="71" name="Google Shape;71;p15"/>
          <p:cNvSpPr txBox="1"/>
          <p:nvPr/>
        </p:nvSpPr>
        <p:spPr>
          <a:xfrm>
            <a:off x="0" y="531812"/>
            <a:ext cx="9879806" cy="4800600"/>
          </a:xfrm>
          <a:prstGeom prst="rect">
            <a:avLst/>
          </a:prstGeom>
          <a:noFill/>
          <a:ln>
            <a:noFill/>
          </a:ln>
        </p:spPr>
        <p:txBody>
          <a:bodyPr spcFirstLastPara="1" wrap="square" lIns="90000" tIns="46800" rIns="90000" bIns="46800" anchor="t" anchorCtr="0">
            <a:noAutofit/>
          </a:bodyPr>
          <a:lstStyle/>
          <a:p>
            <a:pPr marL="457200" marR="0" lvl="1" indent="0" algn="l" rtl="0">
              <a:lnSpc>
                <a:spcPct val="110000"/>
              </a:lnSpc>
              <a:spcBef>
                <a:spcPts val="0"/>
              </a:spcBef>
              <a:spcAft>
                <a:spcPts val="0"/>
              </a:spcAft>
              <a:buNone/>
            </a:pPr>
            <a:r>
              <a:rPr lang="en-US" sz="2200" b="1" i="0" u="none" strike="noStrike" cap="none">
                <a:solidFill>
                  <a:schemeClr val="dk1"/>
                </a:solidFill>
                <a:latin typeface="Verdana"/>
                <a:ea typeface="Verdana"/>
                <a:cs typeface="Verdana"/>
                <a:sym typeface="Verdana"/>
              </a:rPr>
              <a:t>Population Patterns</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Both countries have multicultural communities.</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About 2 percent of Australia’s population is </a:t>
            </a:r>
            <a:r>
              <a:rPr lang="en-US" sz="2200">
                <a:solidFill>
                  <a:schemeClr val="dk1"/>
                </a:solidFill>
                <a:latin typeface="Verdana"/>
                <a:ea typeface="Verdana"/>
                <a:cs typeface="Verdana"/>
                <a:sym typeface="Verdana"/>
              </a:rPr>
              <a:t>Aboriginal</a:t>
            </a:r>
            <a:r>
              <a:rPr lang="en-US" sz="2200" b="0" i="0" u="none" strike="noStrike" cap="none">
                <a:solidFill>
                  <a:schemeClr val="dk1"/>
                </a:solidFill>
                <a:latin typeface="Verdana"/>
                <a:ea typeface="Verdana"/>
                <a:cs typeface="Verdana"/>
                <a:sym typeface="Verdana"/>
              </a:rPr>
              <a:t>, and about 7 percent of New Zealand is Māori.</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Most Australians live along the mild and fertile southern, eastern, and southwestern coasts.</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New Zealand’s urban populace lives mostly on the North Island.</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Australia’s aging population is a concern.</a:t>
            </a:r>
            <a:endParaRPr/>
          </a:p>
          <a:p>
            <a:pPr marL="742950" marR="0" lvl="1" indent="-146050" algn="l" rtl="0">
              <a:lnSpc>
                <a:spcPct val="110000"/>
              </a:lnSpc>
              <a:spcBef>
                <a:spcPts val="1500"/>
              </a:spcBef>
              <a:spcAft>
                <a:spcPts val="0"/>
              </a:spcAft>
              <a:buClr>
                <a:schemeClr val="lt1"/>
              </a:buClr>
              <a:buSzPts val="2200"/>
              <a:buFont typeface="Arial"/>
              <a:buNone/>
            </a:pPr>
            <a:endParaRPr sz="2200" b="0" i="0" u="none" strike="noStrike" cap="none">
              <a:solidFill>
                <a:schemeClr val="dk1"/>
              </a:solidFill>
              <a:latin typeface="Verdana"/>
              <a:ea typeface="Verdana"/>
              <a:cs typeface="Verdana"/>
              <a:sym typeface="Verdana"/>
            </a:endParaRPr>
          </a:p>
        </p:txBody>
      </p:sp>
      <p:pic>
        <p:nvPicPr>
          <p:cNvPr id="72" name="Google Shape;72;p15">
            <a:hlinkClick r:id="" action="ppaction://hlinkshowjump?jump=previousslide"/>
          </p:cNvPr>
          <p:cNvPicPr preferRelativeResize="0"/>
          <p:nvPr/>
        </p:nvPicPr>
        <p:blipFill rotWithShape="1">
          <a:blip r:embed="rId4">
            <a:alphaModFix/>
          </a:blip>
          <a:srcRect/>
          <a:stretch/>
        </p:blipFill>
        <p:spPr>
          <a:xfrm>
            <a:off x="220663" y="7086600"/>
            <a:ext cx="234950" cy="320675"/>
          </a:xfrm>
          <a:prstGeom prst="rect">
            <a:avLst/>
          </a:prstGeom>
          <a:noFill/>
          <a:ln>
            <a:noFill/>
          </a:ln>
        </p:spPr>
      </p:pic>
      <p:pic>
        <p:nvPicPr>
          <p:cNvPr id="73" name="Google Shape;73;p15">
            <a:hlinkClick r:id="" action="ppaction://hlinkshowjump?jump=nextslide"/>
          </p:cNvPr>
          <p:cNvPicPr preferRelativeResize="0"/>
          <p:nvPr/>
        </p:nvPicPr>
        <p:blipFill rotWithShape="1">
          <a:blip r:embed="rId5">
            <a:alphaModFix/>
          </a:blip>
          <a:srcRect/>
          <a:stretch/>
        </p:blipFill>
        <p:spPr>
          <a:xfrm>
            <a:off x="603250" y="7086600"/>
            <a:ext cx="234950" cy="320675"/>
          </a:xfrm>
          <a:prstGeom prst="rect">
            <a:avLst/>
          </a:prstGeom>
          <a:noFill/>
          <a:ln>
            <a:noFill/>
          </a:ln>
        </p:spPr>
      </p:pic>
      <p:sp>
        <p:nvSpPr>
          <p:cNvPr id="74" name="Google Shape;74;p15"/>
          <p:cNvSpPr txBox="1"/>
          <p:nvPr/>
        </p:nvSpPr>
        <p:spPr>
          <a:xfrm>
            <a:off x="139700" y="20638"/>
            <a:ext cx="8292306" cy="402291"/>
          </a:xfrm>
          <a:prstGeom prst="rect">
            <a:avLst/>
          </a:prstGeom>
          <a:noFill/>
          <a:ln>
            <a:noFill/>
          </a:ln>
        </p:spPr>
        <p:txBody>
          <a:bodyPr spcFirstLastPara="1" wrap="square" lIns="90000" tIns="46800" rIns="90000" bIns="46800" anchor="t" anchorCtr="0">
            <a:noAutofit/>
          </a:bodyPr>
          <a:lstStyle/>
          <a:p>
            <a:pPr marL="0" marR="0" lvl="0" indent="0" algn="l" rtl="0">
              <a:spcBef>
                <a:spcPts val="0"/>
              </a:spcBef>
              <a:spcAft>
                <a:spcPts val="0"/>
              </a:spcAft>
              <a:buNone/>
            </a:pPr>
            <a:r>
              <a:rPr lang="en-US" sz="2000" b="1">
                <a:solidFill>
                  <a:schemeClr val="lt1"/>
                </a:solidFill>
                <a:latin typeface="Verdana"/>
                <a:ea typeface="Verdana"/>
                <a:cs typeface="Verdana"/>
                <a:sym typeface="Verdana"/>
              </a:rPr>
              <a:t>Human Geography of Australia and New Zealand</a:t>
            </a:r>
            <a:endParaRPr sz="2000" b="1">
              <a:solidFill>
                <a:schemeClr val="lt1"/>
              </a:solidFill>
              <a:latin typeface="Verdana"/>
              <a:ea typeface="Verdana"/>
              <a:cs typeface="Verdana"/>
              <a:sym typeface="Verdana"/>
            </a:endParaRPr>
          </a:p>
        </p:txBody>
      </p:sp>
      <p:pic>
        <p:nvPicPr>
          <p:cNvPr id="75" name="Google Shape;75;p15" descr="http://dbijapkm3o6fj.cloudfront.net/resources/6094,3,1,6,4,0/-3961-/20000101/auckland-maori-tour-full-day-time-unlimited-tours.jpeg"/>
          <p:cNvPicPr preferRelativeResize="0"/>
          <p:nvPr/>
        </p:nvPicPr>
        <p:blipFill rotWithShape="1">
          <a:blip r:embed="rId6">
            <a:alphaModFix/>
          </a:blip>
          <a:srcRect/>
          <a:stretch/>
        </p:blipFill>
        <p:spPr>
          <a:xfrm>
            <a:off x="5765006" y="4875212"/>
            <a:ext cx="4219575" cy="25050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1" name="Google Shape;81;p16"/>
          <p:cNvPicPr preferRelativeResize="0"/>
          <p:nvPr/>
        </p:nvPicPr>
        <p:blipFill rotWithShape="1">
          <a:blip r:embed="rId3">
            <a:alphaModFix/>
          </a:blip>
          <a:srcRect/>
          <a:stretch/>
        </p:blipFill>
        <p:spPr>
          <a:xfrm>
            <a:off x="-3175" y="-3175"/>
            <a:ext cx="10164763" cy="7631113"/>
          </a:xfrm>
          <a:prstGeom prst="rect">
            <a:avLst/>
          </a:prstGeom>
          <a:noFill/>
          <a:ln>
            <a:noFill/>
          </a:ln>
        </p:spPr>
      </p:pic>
      <p:sp>
        <p:nvSpPr>
          <p:cNvPr id="82" name="Google Shape;82;p16"/>
          <p:cNvSpPr txBox="1"/>
          <p:nvPr/>
        </p:nvSpPr>
        <p:spPr>
          <a:xfrm>
            <a:off x="1" y="608012"/>
            <a:ext cx="10158412" cy="4979987"/>
          </a:xfrm>
          <a:prstGeom prst="rect">
            <a:avLst/>
          </a:prstGeom>
          <a:noFill/>
          <a:ln>
            <a:noFill/>
          </a:ln>
        </p:spPr>
        <p:txBody>
          <a:bodyPr spcFirstLastPara="1" wrap="square" lIns="90000" tIns="46800" rIns="90000" bIns="46800" anchor="t" anchorCtr="0">
            <a:noAutofit/>
          </a:bodyPr>
          <a:lstStyle/>
          <a:p>
            <a:pPr marL="457200" marR="0" lvl="1" indent="0" algn="l" rtl="0">
              <a:lnSpc>
                <a:spcPct val="110000"/>
              </a:lnSpc>
              <a:spcBef>
                <a:spcPts val="0"/>
              </a:spcBef>
              <a:spcAft>
                <a:spcPts val="0"/>
              </a:spcAft>
              <a:buNone/>
            </a:pPr>
            <a:r>
              <a:rPr lang="en-US" sz="2200" b="1" i="0" u="none" strike="noStrike" cap="none">
                <a:solidFill>
                  <a:schemeClr val="dk1"/>
                </a:solidFill>
                <a:latin typeface="Verdana"/>
                <a:ea typeface="Verdana"/>
                <a:cs typeface="Verdana"/>
                <a:sym typeface="Verdana"/>
              </a:rPr>
              <a:t>Society and Culture Today</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Both countries blend European, indigenous, and </a:t>
            </a:r>
            <a:r>
              <a:rPr lang="en-US" sz="2200" b="0" i="0" u="none" strike="noStrike" cap="none">
                <a:solidFill>
                  <a:srgbClr val="000000"/>
                </a:solidFill>
                <a:latin typeface="Verdana"/>
                <a:ea typeface="Verdana"/>
                <a:cs typeface="Verdana"/>
                <a:sym typeface="Verdana"/>
              </a:rPr>
              <a:t>Asian elements into their cultures.</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English is the major language, and both countries offer high-quality education and health care.</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Relations between indigenous populations and European descendants have improved with increased integration and better understanding.</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Roles for women are </a:t>
            </a:r>
            <a:r>
              <a:rPr lang="en-US" sz="2200" b="0" i="0" u="none" strike="noStrike" cap="none">
                <a:solidFill>
                  <a:schemeClr val="dk1"/>
                </a:solidFill>
                <a:latin typeface="Verdana"/>
                <a:ea typeface="Verdana"/>
                <a:cs typeface="Verdana"/>
                <a:sym typeface="Verdana"/>
              </a:rPr>
              <a:t>evolving as more women participate in the workforce.</a:t>
            </a:r>
            <a:endParaRPr/>
          </a:p>
        </p:txBody>
      </p:sp>
      <p:pic>
        <p:nvPicPr>
          <p:cNvPr id="83" name="Google Shape;83;p16">
            <a:hlinkClick r:id="" action="ppaction://hlinkshowjump?jump=previousslide"/>
          </p:cNvPr>
          <p:cNvPicPr preferRelativeResize="0"/>
          <p:nvPr/>
        </p:nvPicPr>
        <p:blipFill rotWithShape="1">
          <a:blip r:embed="rId4">
            <a:alphaModFix/>
          </a:blip>
          <a:srcRect/>
          <a:stretch/>
        </p:blipFill>
        <p:spPr>
          <a:xfrm>
            <a:off x="220663" y="7086600"/>
            <a:ext cx="234950" cy="320675"/>
          </a:xfrm>
          <a:prstGeom prst="rect">
            <a:avLst/>
          </a:prstGeom>
          <a:noFill/>
          <a:ln>
            <a:noFill/>
          </a:ln>
        </p:spPr>
      </p:pic>
      <p:pic>
        <p:nvPicPr>
          <p:cNvPr id="84" name="Google Shape;84;p16">
            <a:hlinkClick r:id="" action="ppaction://hlinkshowjump?jump=nextslide"/>
          </p:cNvPr>
          <p:cNvPicPr preferRelativeResize="0"/>
          <p:nvPr/>
        </p:nvPicPr>
        <p:blipFill rotWithShape="1">
          <a:blip r:embed="rId5">
            <a:alphaModFix/>
          </a:blip>
          <a:srcRect/>
          <a:stretch/>
        </p:blipFill>
        <p:spPr>
          <a:xfrm>
            <a:off x="603250" y="7086600"/>
            <a:ext cx="234950" cy="320675"/>
          </a:xfrm>
          <a:prstGeom prst="rect">
            <a:avLst/>
          </a:prstGeom>
          <a:noFill/>
          <a:ln>
            <a:noFill/>
          </a:ln>
        </p:spPr>
      </p:pic>
      <p:sp>
        <p:nvSpPr>
          <p:cNvPr id="85" name="Google Shape;85;p16"/>
          <p:cNvSpPr txBox="1"/>
          <p:nvPr/>
        </p:nvSpPr>
        <p:spPr>
          <a:xfrm>
            <a:off x="139700" y="20638"/>
            <a:ext cx="8292306" cy="402291"/>
          </a:xfrm>
          <a:prstGeom prst="rect">
            <a:avLst/>
          </a:prstGeom>
          <a:noFill/>
          <a:ln>
            <a:noFill/>
          </a:ln>
        </p:spPr>
        <p:txBody>
          <a:bodyPr spcFirstLastPara="1" wrap="square" lIns="90000" tIns="46800" rIns="90000" bIns="46800" anchor="t" anchorCtr="0">
            <a:noAutofit/>
          </a:bodyPr>
          <a:lstStyle/>
          <a:p>
            <a:pPr marL="0" marR="0" lvl="0" indent="0" algn="l" rtl="0">
              <a:spcBef>
                <a:spcPts val="0"/>
              </a:spcBef>
              <a:spcAft>
                <a:spcPts val="0"/>
              </a:spcAft>
              <a:buNone/>
            </a:pPr>
            <a:r>
              <a:rPr lang="en-US" sz="2000" b="1">
                <a:solidFill>
                  <a:schemeClr val="lt1"/>
                </a:solidFill>
                <a:latin typeface="Verdana"/>
                <a:ea typeface="Verdana"/>
                <a:cs typeface="Verdana"/>
                <a:sym typeface="Verdana"/>
              </a:rPr>
              <a:t>Human Geography of Australia and New Zealand</a:t>
            </a:r>
            <a:endParaRPr sz="2000" b="1">
              <a:solidFill>
                <a:schemeClr val="lt1"/>
              </a:solidFill>
              <a:latin typeface="Verdana"/>
              <a:ea typeface="Verdana"/>
              <a:cs typeface="Verdana"/>
              <a:sym typeface="Verdana"/>
            </a:endParaRPr>
          </a:p>
        </p:txBody>
      </p:sp>
      <p:pic>
        <p:nvPicPr>
          <p:cNvPr id="86" name="Google Shape;86;p16" descr="http://www.aptouring.com.au/~/media/aptouring/Images/CarouselGeneral/NewZealand/GC_New%20Zealand_Milford%20Sound_APT_2065_LR.jpg?h=250&amp;la=en&amp;w=730"/>
          <p:cNvPicPr preferRelativeResize="0"/>
          <p:nvPr/>
        </p:nvPicPr>
        <p:blipFill rotWithShape="1">
          <a:blip r:embed="rId6">
            <a:alphaModFix/>
          </a:blip>
          <a:srcRect/>
          <a:stretch/>
        </p:blipFill>
        <p:spPr>
          <a:xfrm>
            <a:off x="2793206" y="4875212"/>
            <a:ext cx="6953250" cy="2381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Google Shape;92;p17"/>
          <p:cNvPicPr preferRelativeResize="0"/>
          <p:nvPr/>
        </p:nvPicPr>
        <p:blipFill rotWithShape="1">
          <a:blip r:embed="rId3">
            <a:alphaModFix/>
          </a:blip>
          <a:srcRect/>
          <a:stretch/>
        </p:blipFill>
        <p:spPr>
          <a:xfrm>
            <a:off x="-3175" y="-3175"/>
            <a:ext cx="10164763" cy="7631113"/>
          </a:xfrm>
          <a:prstGeom prst="rect">
            <a:avLst/>
          </a:prstGeom>
          <a:noFill/>
          <a:ln>
            <a:noFill/>
          </a:ln>
        </p:spPr>
      </p:pic>
      <p:sp>
        <p:nvSpPr>
          <p:cNvPr id="93" name="Google Shape;93;p17"/>
          <p:cNvSpPr txBox="1"/>
          <p:nvPr/>
        </p:nvSpPr>
        <p:spPr>
          <a:xfrm>
            <a:off x="0" y="608012"/>
            <a:ext cx="5460206" cy="4979987"/>
          </a:xfrm>
          <a:prstGeom prst="rect">
            <a:avLst/>
          </a:prstGeom>
          <a:noFill/>
          <a:ln>
            <a:noFill/>
          </a:ln>
        </p:spPr>
        <p:txBody>
          <a:bodyPr spcFirstLastPara="1" wrap="square" lIns="90000" tIns="46800" rIns="90000" bIns="46800" anchor="t" anchorCtr="0">
            <a:noAutofit/>
          </a:bodyPr>
          <a:lstStyle/>
          <a:p>
            <a:pPr marL="457200" marR="0" lvl="1" indent="0" algn="l" rtl="0">
              <a:lnSpc>
                <a:spcPct val="110000"/>
              </a:lnSpc>
              <a:spcBef>
                <a:spcPts val="0"/>
              </a:spcBef>
              <a:spcAft>
                <a:spcPts val="0"/>
              </a:spcAft>
              <a:buNone/>
            </a:pPr>
            <a:r>
              <a:rPr lang="en-US" sz="2200" b="1" i="0" u="none" strike="noStrike" cap="none">
                <a:solidFill>
                  <a:schemeClr val="dk1"/>
                </a:solidFill>
                <a:latin typeface="Verdana"/>
                <a:ea typeface="Verdana"/>
                <a:cs typeface="Verdana"/>
                <a:sym typeface="Verdana"/>
              </a:rPr>
              <a:t>Economic Activities</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Australia and New Zealand have a close economic relationship.</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Both countries have well developed service sectors.</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Australia’s diverse economy includes agriculture, mining, and industrial equipment, and is home to many natural resources that invite significant foreign investment.</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New Zealand’s main industries include food processing and textiles, and the country benefits from many natural resources.</a:t>
            </a:r>
            <a:endParaRPr/>
          </a:p>
        </p:txBody>
      </p:sp>
      <p:pic>
        <p:nvPicPr>
          <p:cNvPr id="94" name="Google Shape;94;p17">
            <a:hlinkClick r:id="" action="ppaction://hlinkshowjump?jump=previousslide"/>
          </p:cNvPr>
          <p:cNvPicPr preferRelativeResize="0"/>
          <p:nvPr/>
        </p:nvPicPr>
        <p:blipFill rotWithShape="1">
          <a:blip r:embed="rId4">
            <a:alphaModFix/>
          </a:blip>
          <a:srcRect/>
          <a:stretch/>
        </p:blipFill>
        <p:spPr>
          <a:xfrm>
            <a:off x="220663" y="7086600"/>
            <a:ext cx="234950" cy="320675"/>
          </a:xfrm>
          <a:prstGeom prst="rect">
            <a:avLst/>
          </a:prstGeom>
          <a:noFill/>
          <a:ln>
            <a:noFill/>
          </a:ln>
        </p:spPr>
      </p:pic>
      <p:sp>
        <p:nvSpPr>
          <p:cNvPr id="95" name="Google Shape;95;p17"/>
          <p:cNvSpPr txBox="1"/>
          <p:nvPr/>
        </p:nvSpPr>
        <p:spPr>
          <a:xfrm>
            <a:off x="139700" y="20638"/>
            <a:ext cx="8292306" cy="402291"/>
          </a:xfrm>
          <a:prstGeom prst="rect">
            <a:avLst/>
          </a:prstGeom>
          <a:noFill/>
          <a:ln>
            <a:noFill/>
          </a:ln>
        </p:spPr>
        <p:txBody>
          <a:bodyPr spcFirstLastPara="1" wrap="square" lIns="90000" tIns="46800" rIns="90000" bIns="46800" anchor="t" anchorCtr="0">
            <a:noAutofit/>
          </a:bodyPr>
          <a:lstStyle/>
          <a:p>
            <a:pPr marL="0" marR="0" lvl="0" indent="0" algn="l" rtl="0">
              <a:spcBef>
                <a:spcPts val="0"/>
              </a:spcBef>
              <a:spcAft>
                <a:spcPts val="0"/>
              </a:spcAft>
              <a:buNone/>
            </a:pPr>
            <a:r>
              <a:rPr lang="en-US" sz="2000" b="1">
                <a:solidFill>
                  <a:schemeClr val="lt1"/>
                </a:solidFill>
                <a:latin typeface="Verdana"/>
                <a:ea typeface="Verdana"/>
                <a:cs typeface="Verdana"/>
                <a:sym typeface="Verdana"/>
              </a:rPr>
              <a:t>Human Geography of Australia and New Zealand</a:t>
            </a:r>
            <a:endParaRPr sz="2000" b="1">
              <a:solidFill>
                <a:schemeClr val="lt1"/>
              </a:solidFill>
              <a:latin typeface="Verdana"/>
              <a:ea typeface="Verdana"/>
              <a:cs typeface="Verdana"/>
              <a:sym typeface="Verdana"/>
            </a:endParaRPr>
          </a:p>
        </p:txBody>
      </p:sp>
      <p:pic>
        <p:nvPicPr>
          <p:cNvPr id="96" name="Google Shape;96;p17" descr="http://www.newzealand.cl/photos/typical-food/breakfast.JPG"/>
          <p:cNvPicPr preferRelativeResize="0"/>
          <p:nvPr/>
        </p:nvPicPr>
        <p:blipFill rotWithShape="1">
          <a:blip r:embed="rId5">
            <a:alphaModFix/>
          </a:blip>
          <a:srcRect/>
          <a:stretch/>
        </p:blipFill>
        <p:spPr>
          <a:xfrm>
            <a:off x="5369720" y="2284412"/>
            <a:ext cx="4788693" cy="46767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8"/>
          <p:cNvSpPr txBox="1">
            <a:spLocks noGrp="1"/>
          </p:cNvSpPr>
          <p:nvPr>
            <p:ph type="body" idx="1"/>
          </p:nvPr>
        </p:nvSpPr>
        <p:spPr>
          <a:xfrm>
            <a:off x="430125" y="1035088"/>
            <a:ext cx="9137700" cy="5022900"/>
          </a:xfrm>
          <a:prstGeom prst="rect">
            <a:avLst/>
          </a:prstGeom>
        </p:spPr>
        <p:txBody>
          <a:bodyPr spcFirstLastPara="1" wrap="square" lIns="0" tIns="0" rIns="0" bIns="0" anchor="t" anchorCtr="0">
            <a:noAutofit/>
          </a:bodyPr>
          <a:lstStyle/>
          <a:p>
            <a:pPr marL="0" lvl="0" indent="0" algn="l" rtl="0">
              <a:spcBef>
                <a:spcPts val="900"/>
              </a:spcBef>
              <a:spcAft>
                <a:spcPts val="0"/>
              </a:spcAft>
              <a:buNone/>
            </a:pPr>
            <a:endParaRPr/>
          </a:p>
        </p:txBody>
      </p:sp>
      <p:pic>
        <p:nvPicPr>
          <p:cNvPr id="103" name="Google Shape;103;p18" descr="Located between the Pacific and Indian Oceans, Australia is the world’s largest island and its smallest continent. There’s room to move in the Land Down Under, and with so many sights to discover and enjoy, there’s a great incentive to go on a walkabout adventure. Whether exploring the traditional lifestyle of the nation’s Aboriginal people, relaxing on a sun-kissed beach or reveling the night away in a city hot spot, Australia has something special to offer every visitor. Here’s a look at the best places to visit in Australia:" title="10 Best Places to Visit in Australia - Travel Video">
            <a:hlinkClick r:id="rId3"/>
          </p:cNvPr>
          <p:cNvPicPr preferRelativeResize="0"/>
          <p:nvPr/>
        </p:nvPicPr>
        <p:blipFill>
          <a:blip r:embed="rId4">
            <a:alphaModFix/>
          </a:blip>
          <a:stretch>
            <a:fillRect/>
          </a:stretch>
        </p:blipFill>
        <p:spPr>
          <a:xfrm>
            <a:off x="2793200" y="2093913"/>
            <a:ext cx="4572000" cy="34290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279</Words>
  <Application>Microsoft Office PowerPoint</Application>
  <PresentationFormat>Custom</PresentationFormat>
  <Paragraphs>29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Verdana</vt:lpstr>
      <vt:lpstr>Times New Roman</vt:lpstr>
      <vt:lpstr>Arial</vt:lpstr>
      <vt:lpstr>Open Sans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Scott</dc:creator>
  <cp:lastModifiedBy>Greg Scott</cp:lastModifiedBy>
  <cp:revision>1</cp:revision>
  <dcterms:modified xsi:type="dcterms:W3CDTF">2021-05-10T21:57:55Z</dcterms:modified>
</cp:coreProperties>
</file>