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9"/>
  </p:notesMasterIdLst>
  <p:handoutMasterIdLst>
    <p:handoutMasterId r:id="rId10"/>
  </p:handoutMasterIdLst>
  <p:sldIdLst>
    <p:sldId id="258" r:id="rId3"/>
    <p:sldId id="261" r:id="rId4"/>
    <p:sldId id="262" r:id="rId5"/>
    <p:sldId id="263" r:id="rId6"/>
    <p:sldId id="264" r:id="rId7"/>
    <p:sldId id="265" r:id="rId8"/>
  </p:sldIdLst>
  <p:sldSz cx="9144000" cy="5143500" type="screen16x9"/>
  <p:notesSz cx="7099300" cy="9385300"/>
  <p:embeddedFontLs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Century Gothic" panose="020B0502020202020204" pitchFamily="3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F61F1F-53CE-4F64-9A38-B025E2995C09}" v="2" dt="2023-10-18T00:24:23.5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55" y="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1.fntdata"/><Relationship Id="rId5" Type="http://schemas.openxmlformats.org/officeDocument/2006/relationships/slide" Target="slides/slide3.xml"/><Relationship Id="rId15" Type="http://schemas.openxmlformats.org/officeDocument/2006/relationships/font" Target="fonts/font5.fntdata"/><Relationship Id="rId23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271F6A2-9B87-9FF6-541D-D1D1B13027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28BD4C-5E7B-9365-6042-98651DA3FEB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31C88-637E-4A9D-8241-F05887A051FB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396FF4-C347-B053-C9B8-E6986F76911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5400"/>
            <a:ext cx="307657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www.glscott.org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4E2794-5E47-C3F4-AD3A-09EE2E4908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8915400"/>
            <a:ext cx="307657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11146-8CA0-4FFD-9FCB-C66292003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7444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76363" cy="470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177" tIns="47076" rIns="94177" bIns="47076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1294" y="0"/>
            <a:ext cx="3076363" cy="470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177" tIns="47076" rIns="94177" bIns="47076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35013" y="1173163"/>
            <a:ext cx="5629275" cy="3167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9930" y="4516676"/>
            <a:ext cx="5679440" cy="3695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177" tIns="47076" rIns="94177" bIns="47076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914407"/>
            <a:ext cx="3076363" cy="470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177" tIns="47076" rIns="94177" bIns="47076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www.glscott.org</a:t>
            </a:r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1294" y="8914407"/>
            <a:ext cx="3076363" cy="470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177" tIns="47076" rIns="94177" bIns="47076" anchor="b" anchorCtr="0">
            <a:noAutofit/>
          </a:bodyPr>
          <a:lstStyle/>
          <a:p>
            <a:pPr algn="r"/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hdr="0"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f817bcf35e_1_238:notes"/>
          <p:cNvSpPr txBox="1">
            <a:spLocks noGrp="1"/>
          </p:cNvSpPr>
          <p:nvPr>
            <p:ph type="body" idx="1"/>
          </p:nvPr>
        </p:nvSpPr>
        <p:spPr>
          <a:xfrm>
            <a:off x="709930" y="4516676"/>
            <a:ext cx="5679440" cy="3695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177" tIns="47076" rIns="94177" bIns="47076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72" name="Google Shape;172;gf817bcf35e_1_2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0DA39FC-6C64-6BED-1B57-C2A3E5E4DEE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f817bcf35e_1_269:notes"/>
          <p:cNvSpPr txBox="1">
            <a:spLocks noGrp="1"/>
          </p:cNvSpPr>
          <p:nvPr>
            <p:ph type="body" idx="1"/>
          </p:nvPr>
        </p:nvSpPr>
        <p:spPr>
          <a:xfrm>
            <a:off x="709930" y="4516676"/>
            <a:ext cx="5679440" cy="3695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177" tIns="47076" rIns="94177" bIns="47076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206" name="Google Shape;206;gf817bcf35e_1_2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3BAEFD8-C044-F0F4-FA85-3C576679BB4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f817bcf35e_1_279:notes"/>
          <p:cNvSpPr txBox="1">
            <a:spLocks noGrp="1"/>
          </p:cNvSpPr>
          <p:nvPr>
            <p:ph type="body" idx="1"/>
          </p:nvPr>
        </p:nvSpPr>
        <p:spPr>
          <a:xfrm>
            <a:off x="709930" y="4516676"/>
            <a:ext cx="5679440" cy="3695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177" tIns="47076" rIns="94177" bIns="47076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217" name="Google Shape;217;gf817bcf35e_1_2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BB111D5-5B5F-8C98-196D-A7237CB0E0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f817bcf35e_1_289:notes"/>
          <p:cNvSpPr txBox="1">
            <a:spLocks noGrp="1"/>
          </p:cNvSpPr>
          <p:nvPr>
            <p:ph type="body" idx="1"/>
          </p:nvPr>
        </p:nvSpPr>
        <p:spPr>
          <a:xfrm>
            <a:off x="709930" y="4516676"/>
            <a:ext cx="5679440" cy="3695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177" tIns="47076" rIns="94177" bIns="47076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228" name="Google Shape;228;gf817bcf35e_1_2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8974F16-44EE-34D7-D4EE-F5BA04C9972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f817bcf35e_1_299:notes"/>
          <p:cNvSpPr txBox="1">
            <a:spLocks noGrp="1"/>
          </p:cNvSpPr>
          <p:nvPr>
            <p:ph type="body" idx="1"/>
          </p:nvPr>
        </p:nvSpPr>
        <p:spPr>
          <a:xfrm>
            <a:off x="709930" y="4516676"/>
            <a:ext cx="5679440" cy="3695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177" tIns="47076" rIns="94177" bIns="47076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239" name="Google Shape;239;gf817bcf35e_1_2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A66E97F-9280-AD59-FC51-BC016BF35E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f817bcf35e_1_309:notes"/>
          <p:cNvSpPr txBox="1">
            <a:spLocks noGrp="1"/>
          </p:cNvSpPr>
          <p:nvPr>
            <p:ph type="body" idx="1"/>
          </p:nvPr>
        </p:nvSpPr>
        <p:spPr>
          <a:xfrm>
            <a:off x="709930" y="4516676"/>
            <a:ext cx="5679440" cy="3695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177" tIns="47076" rIns="94177" bIns="47076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250" name="Google Shape;250;gf817bcf35e_1_3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2A2DF97-FFC2-1FCB-0BB4-44658CF7A8F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dt" idx="10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ldNum" idx="12"/>
          </p:nvPr>
        </p:nvSpPr>
        <p:spPr>
          <a:xfrm>
            <a:off x="64579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title"/>
          </p:nvPr>
        </p:nvSpPr>
        <p:spPr>
          <a:xfrm>
            <a:off x="623888" y="1282305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1"/>
          </p:nvPr>
        </p:nvSpPr>
        <p:spPr>
          <a:xfrm>
            <a:off x="623888" y="3442099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dt" idx="10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6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6"/>
          <p:cNvSpPr txBox="1">
            <a:spLocks noGrp="1"/>
          </p:cNvSpPr>
          <p:nvPr>
            <p:ph type="sldNum" idx="12"/>
          </p:nvPr>
        </p:nvSpPr>
        <p:spPr>
          <a:xfrm>
            <a:off x="64579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17"/>
          <p:cNvSpPr txBox="1">
            <a:spLocks noGrp="1"/>
          </p:cNvSpPr>
          <p:nvPr>
            <p:ph type="dt" idx="10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7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7"/>
          <p:cNvSpPr txBox="1">
            <a:spLocks noGrp="1"/>
          </p:cNvSpPr>
          <p:nvPr>
            <p:ph type="sldNum" idx="12"/>
          </p:nvPr>
        </p:nvSpPr>
        <p:spPr>
          <a:xfrm>
            <a:off x="64579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>
            <a:spLocks noGrp="1"/>
          </p:cNvSpPr>
          <p:nvPr>
            <p:ph type="title"/>
          </p:nvPr>
        </p:nvSpPr>
        <p:spPr>
          <a:xfrm>
            <a:off x="629841" y="273845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8"/>
          <p:cNvSpPr txBox="1">
            <a:spLocks noGrp="1"/>
          </p:cNvSpPr>
          <p:nvPr>
            <p:ph type="body" idx="1"/>
          </p:nvPr>
        </p:nvSpPr>
        <p:spPr>
          <a:xfrm>
            <a:off x="629842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18" name="Google Shape;118;p18"/>
          <p:cNvSpPr txBox="1">
            <a:spLocks noGrp="1"/>
          </p:cNvSpPr>
          <p:nvPr>
            <p:ph type="body" idx="2"/>
          </p:nvPr>
        </p:nvSpPr>
        <p:spPr>
          <a:xfrm>
            <a:off x="629842" y="1878806"/>
            <a:ext cx="3868500" cy="2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18"/>
          <p:cNvSpPr txBox="1">
            <a:spLocks noGrp="1"/>
          </p:cNvSpPr>
          <p:nvPr>
            <p:ph type="body" idx="3"/>
          </p:nvPr>
        </p:nvSpPr>
        <p:spPr>
          <a:xfrm>
            <a:off x="4629151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20" name="Google Shape;120;p18"/>
          <p:cNvSpPr txBox="1">
            <a:spLocks noGrp="1"/>
          </p:cNvSpPr>
          <p:nvPr>
            <p:ph type="body" idx="4"/>
          </p:nvPr>
        </p:nvSpPr>
        <p:spPr>
          <a:xfrm>
            <a:off x="4629151" y="1878806"/>
            <a:ext cx="3887400" cy="2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18"/>
          <p:cNvSpPr txBox="1">
            <a:spLocks noGrp="1"/>
          </p:cNvSpPr>
          <p:nvPr>
            <p:ph type="dt" idx="10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8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8"/>
          <p:cNvSpPr txBox="1">
            <a:spLocks noGrp="1"/>
          </p:cNvSpPr>
          <p:nvPr>
            <p:ph type="sldNum" idx="12"/>
          </p:nvPr>
        </p:nvSpPr>
        <p:spPr>
          <a:xfrm>
            <a:off x="64579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9"/>
          <p:cNvSpPr txBox="1">
            <a:spLocks noGrp="1"/>
          </p:cNvSpPr>
          <p:nvPr>
            <p:ph type="dt" idx="10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9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9"/>
          <p:cNvSpPr txBox="1">
            <a:spLocks noGrp="1"/>
          </p:cNvSpPr>
          <p:nvPr>
            <p:ph type="sldNum" idx="12"/>
          </p:nvPr>
        </p:nvSpPr>
        <p:spPr>
          <a:xfrm>
            <a:off x="64579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>
            <a:spLocks noGrp="1"/>
          </p:cNvSpPr>
          <p:nvPr>
            <p:ph type="dt" idx="10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0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20"/>
          <p:cNvSpPr txBox="1">
            <a:spLocks noGrp="1"/>
          </p:cNvSpPr>
          <p:nvPr>
            <p:ph type="sldNum" idx="12"/>
          </p:nvPr>
        </p:nvSpPr>
        <p:spPr>
          <a:xfrm>
            <a:off x="64579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1"/>
          <p:cNvSpPr txBox="1">
            <a:spLocks noGrp="1"/>
          </p:cNvSpPr>
          <p:nvPr>
            <p:ph type="body" idx="1"/>
          </p:nvPr>
        </p:nvSpPr>
        <p:spPr>
          <a:xfrm>
            <a:off x="3887391" y="740570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36" name="Google Shape;136;p21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37" name="Google Shape;137;p21"/>
          <p:cNvSpPr txBox="1">
            <a:spLocks noGrp="1"/>
          </p:cNvSpPr>
          <p:nvPr>
            <p:ph type="dt" idx="10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21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1"/>
          <p:cNvSpPr txBox="1">
            <a:spLocks noGrp="1"/>
          </p:cNvSpPr>
          <p:nvPr>
            <p:ph type="sldNum" idx="12"/>
          </p:nvPr>
        </p:nvSpPr>
        <p:spPr>
          <a:xfrm>
            <a:off x="64579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2"/>
          <p:cNvSpPr>
            <a:spLocks noGrp="1"/>
          </p:cNvSpPr>
          <p:nvPr>
            <p:ph type="pic" idx="2"/>
          </p:nvPr>
        </p:nvSpPr>
        <p:spPr>
          <a:xfrm>
            <a:off x="3887391" y="740570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143" name="Google Shape;143;p22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44" name="Google Shape;144;p22"/>
          <p:cNvSpPr txBox="1">
            <a:spLocks noGrp="1"/>
          </p:cNvSpPr>
          <p:nvPr>
            <p:ph type="dt" idx="10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2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2"/>
          <p:cNvSpPr txBox="1">
            <a:spLocks noGrp="1"/>
          </p:cNvSpPr>
          <p:nvPr>
            <p:ph type="sldNum" idx="12"/>
          </p:nvPr>
        </p:nvSpPr>
        <p:spPr>
          <a:xfrm>
            <a:off x="64579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3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23"/>
          <p:cNvSpPr txBox="1">
            <a:spLocks noGrp="1"/>
          </p:cNvSpPr>
          <p:nvPr>
            <p:ph type="body" idx="1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50" name="Google Shape;150;p23"/>
          <p:cNvSpPr txBox="1">
            <a:spLocks noGrp="1"/>
          </p:cNvSpPr>
          <p:nvPr>
            <p:ph type="dt" idx="10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3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23"/>
          <p:cNvSpPr txBox="1">
            <a:spLocks noGrp="1"/>
          </p:cNvSpPr>
          <p:nvPr>
            <p:ph type="sldNum" idx="12"/>
          </p:nvPr>
        </p:nvSpPr>
        <p:spPr>
          <a:xfrm>
            <a:off x="64579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 txBox="1">
            <a:spLocks noGrp="1"/>
          </p:cNvSpPr>
          <p:nvPr>
            <p:ph type="title"/>
          </p:nvPr>
        </p:nvSpPr>
        <p:spPr>
          <a:xfrm rot="5400000">
            <a:off x="5350049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4"/>
          <p:cNvSpPr txBox="1">
            <a:spLocks noGrp="1"/>
          </p:cNvSpPr>
          <p:nvPr>
            <p:ph type="body" idx="1"/>
          </p:nvPr>
        </p:nvSpPr>
        <p:spPr>
          <a:xfrm rot="5400000">
            <a:off x="1349474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24"/>
          <p:cNvSpPr txBox="1">
            <a:spLocks noGrp="1"/>
          </p:cNvSpPr>
          <p:nvPr>
            <p:ph type="dt" idx="10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4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4"/>
          <p:cNvSpPr txBox="1">
            <a:spLocks noGrp="1"/>
          </p:cNvSpPr>
          <p:nvPr>
            <p:ph type="sldNum" idx="12"/>
          </p:nvPr>
        </p:nvSpPr>
        <p:spPr>
          <a:xfrm>
            <a:off x="64579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623888" y="3442098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629842" y="1260872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629842" y="1878806"/>
            <a:ext cx="38682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300" cy="12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300" cy="12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dt" idx="10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sldNum" idx="12"/>
          </p:nvPr>
        </p:nvSpPr>
        <p:spPr>
          <a:xfrm>
            <a:off x="64579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7"/>
          <p:cNvSpPr txBox="1">
            <a:spLocks noGrp="1"/>
          </p:cNvSpPr>
          <p:nvPr>
            <p:ph type="subTitle" idx="1"/>
          </p:nvPr>
        </p:nvSpPr>
        <p:spPr>
          <a:xfrm>
            <a:off x="150223" y="714544"/>
            <a:ext cx="1979100" cy="4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C00000"/>
              </a:buClr>
              <a:buSzPts val="2700"/>
              <a:buNone/>
            </a:pPr>
            <a:r>
              <a:rPr lang="en-US">
                <a:solidFill>
                  <a:srgbClr val="0070C0"/>
                </a:solidFill>
              </a:rPr>
              <a:t>Formal Definition:</a:t>
            </a:r>
            <a:endParaRPr>
              <a:solidFill>
                <a:srgbClr val="0070C0"/>
              </a:solidFill>
            </a:endParaRPr>
          </a:p>
        </p:txBody>
      </p:sp>
      <p:sp>
        <p:nvSpPr>
          <p:cNvPr id="175" name="Google Shape;175;p27"/>
          <p:cNvSpPr txBox="1"/>
          <p:nvPr/>
        </p:nvSpPr>
        <p:spPr>
          <a:xfrm>
            <a:off x="5921261" y="4307614"/>
            <a:ext cx="17844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i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500" b="0" i="1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icture</a:t>
            </a:r>
            <a:endParaRPr sz="1500" b="0" i="1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27"/>
          <p:cNvSpPr txBox="1">
            <a:spLocks noGrp="1"/>
          </p:cNvSpPr>
          <p:nvPr>
            <p:ph type="body" idx="4294967295"/>
          </p:nvPr>
        </p:nvSpPr>
        <p:spPr>
          <a:xfrm>
            <a:off x="150223" y="1064046"/>
            <a:ext cx="4225800" cy="15426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</a:pPr>
            <a:endParaRPr sz="1500" dirty="0">
              <a:solidFill>
                <a:srgbClr val="FF0000"/>
              </a:solidFill>
            </a:endParaRPr>
          </a:p>
        </p:txBody>
      </p:sp>
      <p:sp>
        <p:nvSpPr>
          <p:cNvPr id="177" name="Google Shape;177;p27"/>
          <p:cNvSpPr txBox="1">
            <a:spLocks noGrp="1"/>
          </p:cNvSpPr>
          <p:nvPr>
            <p:ph type="body" idx="4294967295"/>
          </p:nvPr>
        </p:nvSpPr>
        <p:spPr>
          <a:xfrm>
            <a:off x="150223" y="2982514"/>
            <a:ext cx="4225800" cy="16713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</a:pPr>
            <a:endParaRPr sz="1500" dirty="0">
              <a:solidFill>
                <a:srgbClr val="FF0000"/>
              </a:solidFill>
            </a:endParaRPr>
          </a:p>
        </p:txBody>
      </p:sp>
      <p:sp>
        <p:nvSpPr>
          <p:cNvPr id="178" name="Google Shape;178;p27"/>
          <p:cNvSpPr/>
          <p:nvPr/>
        </p:nvSpPr>
        <p:spPr>
          <a:xfrm>
            <a:off x="628400" y="100"/>
            <a:ext cx="7500000" cy="6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GROSS DOMESTIC</a:t>
            </a:r>
            <a:r>
              <a:rPr lang="en-US" sz="41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41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PRODUCT</a:t>
            </a:r>
            <a:endParaRPr sz="1100"/>
          </a:p>
        </p:txBody>
      </p:sp>
      <p:sp>
        <p:nvSpPr>
          <p:cNvPr id="179" name="Google Shape;179;p27"/>
          <p:cNvSpPr txBox="1"/>
          <p:nvPr/>
        </p:nvSpPr>
        <p:spPr>
          <a:xfrm>
            <a:off x="150222" y="2549741"/>
            <a:ext cx="3455100" cy="4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C00000"/>
              </a:buClr>
              <a:buSzPts val="2700"/>
              <a:buFont typeface="Arial"/>
              <a:buNone/>
            </a:pPr>
            <a:r>
              <a:rPr lang="en-US" sz="1800" b="0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Definition in Your Own Words:</a:t>
            </a:r>
            <a:endParaRPr sz="1100"/>
          </a:p>
        </p:txBody>
      </p:sp>
      <p:sp>
        <p:nvSpPr>
          <p:cNvPr id="180" name="Google Shape;180;p27"/>
          <p:cNvSpPr/>
          <p:nvPr/>
        </p:nvSpPr>
        <p:spPr>
          <a:xfrm>
            <a:off x="4526280" y="1087990"/>
            <a:ext cx="4467600" cy="3559200"/>
          </a:xfrm>
          <a:prstGeom prst="rect">
            <a:avLst/>
          </a:prstGeom>
          <a:noFill/>
          <a:ln w="25400" cap="flat" cmpd="sng">
            <a:solidFill>
              <a:srgbClr val="002060">
                <a:alpha val="7765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0"/>
          <p:cNvSpPr/>
          <p:nvPr/>
        </p:nvSpPr>
        <p:spPr>
          <a:xfrm>
            <a:off x="4526280" y="996274"/>
            <a:ext cx="4467600" cy="3559200"/>
          </a:xfrm>
          <a:prstGeom prst="rect">
            <a:avLst/>
          </a:prstGeom>
          <a:noFill/>
          <a:ln w="25400" cap="flat" cmpd="sng">
            <a:solidFill>
              <a:srgbClr val="002060">
                <a:alpha val="7765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30"/>
          <p:cNvSpPr txBox="1">
            <a:spLocks noGrp="1"/>
          </p:cNvSpPr>
          <p:nvPr>
            <p:ph type="subTitle" idx="1"/>
          </p:nvPr>
        </p:nvSpPr>
        <p:spPr>
          <a:xfrm>
            <a:off x="150223" y="638344"/>
            <a:ext cx="1979100" cy="4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C00000"/>
              </a:buClr>
              <a:buSzPts val="2700"/>
              <a:buNone/>
            </a:pPr>
            <a:r>
              <a:rPr lang="en-US">
                <a:solidFill>
                  <a:srgbClr val="0070C0"/>
                </a:solidFill>
              </a:rPr>
              <a:t>Formal Definition:</a:t>
            </a:r>
            <a:endParaRPr>
              <a:solidFill>
                <a:srgbClr val="0070C0"/>
              </a:solidFill>
            </a:endParaRPr>
          </a:p>
        </p:txBody>
      </p:sp>
      <p:sp>
        <p:nvSpPr>
          <p:cNvPr id="210" name="Google Shape;210;p30"/>
          <p:cNvSpPr txBox="1">
            <a:spLocks noGrp="1"/>
          </p:cNvSpPr>
          <p:nvPr>
            <p:ph type="body" idx="4294967295"/>
          </p:nvPr>
        </p:nvSpPr>
        <p:spPr>
          <a:xfrm>
            <a:off x="150223" y="972330"/>
            <a:ext cx="4225800" cy="15426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</a:pPr>
            <a:endParaRPr sz="1500">
              <a:solidFill>
                <a:srgbClr val="FF0000"/>
              </a:solidFill>
            </a:endParaRPr>
          </a:p>
        </p:txBody>
      </p:sp>
      <p:sp>
        <p:nvSpPr>
          <p:cNvPr id="211" name="Google Shape;211;p30"/>
          <p:cNvSpPr txBox="1">
            <a:spLocks noGrp="1"/>
          </p:cNvSpPr>
          <p:nvPr>
            <p:ph type="body" idx="4294967295"/>
          </p:nvPr>
        </p:nvSpPr>
        <p:spPr>
          <a:xfrm>
            <a:off x="150223" y="2890798"/>
            <a:ext cx="4225800" cy="16713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</a:pPr>
            <a:endParaRPr sz="1500">
              <a:solidFill>
                <a:srgbClr val="FF0000"/>
              </a:solidFill>
            </a:endParaRPr>
          </a:p>
        </p:txBody>
      </p:sp>
      <p:sp>
        <p:nvSpPr>
          <p:cNvPr id="212" name="Google Shape;212;p30"/>
          <p:cNvSpPr/>
          <p:nvPr/>
        </p:nvSpPr>
        <p:spPr>
          <a:xfrm>
            <a:off x="667175" y="100"/>
            <a:ext cx="7186800" cy="6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CONSUMPTION SPENDING</a:t>
            </a:r>
            <a:endParaRPr sz="1100"/>
          </a:p>
        </p:txBody>
      </p:sp>
      <p:sp>
        <p:nvSpPr>
          <p:cNvPr id="213" name="Google Shape;213;p30"/>
          <p:cNvSpPr txBox="1"/>
          <p:nvPr/>
        </p:nvSpPr>
        <p:spPr>
          <a:xfrm>
            <a:off x="150222" y="2549741"/>
            <a:ext cx="3455100" cy="4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C00000"/>
              </a:buClr>
              <a:buSzPts val="2700"/>
              <a:buFont typeface="Arial"/>
              <a:buNone/>
            </a:pPr>
            <a:r>
              <a:rPr lang="en-US" sz="1800" b="0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Description of Picture:</a:t>
            </a:r>
            <a:endParaRPr sz="1100"/>
          </a:p>
        </p:txBody>
      </p:sp>
      <p:sp>
        <p:nvSpPr>
          <p:cNvPr id="214" name="Google Shape;214;p30"/>
          <p:cNvSpPr txBox="1"/>
          <p:nvPr/>
        </p:nvSpPr>
        <p:spPr>
          <a:xfrm>
            <a:off x="5937887" y="4230257"/>
            <a:ext cx="17844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0" i="1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Picture</a:t>
            </a:r>
            <a:endParaRPr sz="1500" b="0" i="1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1"/>
          <p:cNvSpPr/>
          <p:nvPr/>
        </p:nvSpPr>
        <p:spPr>
          <a:xfrm>
            <a:off x="4526280" y="996274"/>
            <a:ext cx="4467600" cy="3559200"/>
          </a:xfrm>
          <a:prstGeom prst="rect">
            <a:avLst/>
          </a:prstGeom>
          <a:noFill/>
          <a:ln w="25400" cap="flat" cmpd="sng">
            <a:solidFill>
              <a:srgbClr val="002060">
                <a:alpha val="7765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31"/>
          <p:cNvSpPr txBox="1">
            <a:spLocks noGrp="1"/>
          </p:cNvSpPr>
          <p:nvPr>
            <p:ph type="subTitle" idx="1"/>
          </p:nvPr>
        </p:nvSpPr>
        <p:spPr>
          <a:xfrm>
            <a:off x="150223" y="638344"/>
            <a:ext cx="1979100" cy="4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C00000"/>
              </a:buClr>
              <a:buSzPts val="2700"/>
              <a:buNone/>
            </a:pPr>
            <a:r>
              <a:rPr lang="en-US">
                <a:solidFill>
                  <a:srgbClr val="0070C0"/>
                </a:solidFill>
              </a:rPr>
              <a:t>Formal Definition:</a:t>
            </a:r>
            <a:endParaRPr>
              <a:solidFill>
                <a:srgbClr val="0070C0"/>
              </a:solidFill>
            </a:endParaRPr>
          </a:p>
        </p:txBody>
      </p:sp>
      <p:sp>
        <p:nvSpPr>
          <p:cNvPr id="221" name="Google Shape;221;p31"/>
          <p:cNvSpPr/>
          <p:nvPr/>
        </p:nvSpPr>
        <p:spPr>
          <a:xfrm>
            <a:off x="1163700" y="100"/>
            <a:ext cx="6276300" cy="6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INVESTMENT SPENDING</a:t>
            </a:r>
            <a:endParaRPr sz="1100"/>
          </a:p>
        </p:txBody>
      </p:sp>
      <p:sp>
        <p:nvSpPr>
          <p:cNvPr id="222" name="Google Shape;222;p31"/>
          <p:cNvSpPr txBox="1"/>
          <p:nvPr/>
        </p:nvSpPr>
        <p:spPr>
          <a:xfrm>
            <a:off x="150222" y="2549741"/>
            <a:ext cx="3455100" cy="4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C00000"/>
              </a:buClr>
              <a:buSzPts val="2700"/>
              <a:buFont typeface="Arial"/>
              <a:buNone/>
            </a:pPr>
            <a:r>
              <a:rPr lang="en-US" sz="1800" b="0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Description of Picture:</a:t>
            </a:r>
            <a:endParaRPr sz="1100"/>
          </a:p>
        </p:txBody>
      </p:sp>
      <p:sp>
        <p:nvSpPr>
          <p:cNvPr id="223" name="Google Shape;223;p31"/>
          <p:cNvSpPr txBox="1">
            <a:spLocks noGrp="1"/>
          </p:cNvSpPr>
          <p:nvPr>
            <p:ph type="body" idx="4294967295"/>
          </p:nvPr>
        </p:nvSpPr>
        <p:spPr>
          <a:xfrm>
            <a:off x="150223" y="972330"/>
            <a:ext cx="4225800" cy="15426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</a:pPr>
            <a:endParaRPr sz="1500">
              <a:solidFill>
                <a:srgbClr val="FF0000"/>
              </a:solidFill>
            </a:endParaRPr>
          </a:p>
        </p:txBody>
      </p:sp>
      <p:sp>
        <p:nvSpPr>
          <p:cNvPr id="224" name="Google Shape;224;p31"/>
          <p:cNvSpPr txBox="1">
            <a:spLocks noGrp="1"/>
          </p:cNvSpPr>
          <p:nvPr>
            <p:ph type="body" idx="4294967295"/>
          </p:nvPr>
        </p:nvSpPr>
        <p:spPr>
          <a:xfrm>
            <a:off x="150223" y="2890798"/>
            <a:ext cx="4225800" cy="16713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</a:pPr>
            <a:endParaRPr sz="1500">
              <a:solidFill>
                <a:srgbClr val="FF0000"/>
              </a:solidFill>
            </a:endParaRPr>
          </a:p>
        </p:txBody>
      </p:sp>
      <p:sp>
        <p:nvSpPr>
          <p:cNvPr id="225" name="Google Shape;225;p31"/>
          <p:cNvSpPr txBox="1"/>
          <p:nvPr/>
        </p:nvSpPr>
        <p:spPr>
          <a:xfrm>
            <a:off x="5987764" y="4228697"/>
            <a:ext cx="17844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0" i="1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Picture</a:t>
            </a:r>
            <a:endParaRPr sz="1500" b="0" i="1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2"/>
          <p:cNvSpPr/>
          <p:nvPr/>
        </p:nvSpPr>
        <p:spPr>
          <a:xfrm>
            <a:off x="4526280" y="996274"/>
            <a:ext cx="4467600" cy="3559200"/>
          </a:xfrm>
          <a:prstGeom prst="rect">
            <a:avLst/>
          </a:prstGeom>
          <a:noFill/>
          <a:ln w="25400" cap="flat" cmpd="sng">
            <a:solidFill>
              <a:srgbClr val="002060">
                <a:alpha val="7765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32"/>
          <p:cNvSpPr txBox="1">
            <a:spLocks noGrp="1"/>
          </p:cNvSpPr>
          <p:nvPr>
            <p:ph type="subTitle" idx="1"/>
          </p:nvPr>
        </p:nvSpPr>
        <p:spPr>
          <a:xfrm>
            <a:off x="150223" y="638344"/>
            <a:ext cx="1979100" cy="4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C00000"/>
              </a:buClr>
              <a:buSzPts val="2700"/>
              <a:buNone/>
            </a:pPr>
            <a:r>
              <a:rPr lang="en-US">
                <a:solidFill>
                  <a:srgbClr val="0070C0"/>
                </a:solidFill>
              </a:rPr>
              <a:t>Formal Definition:</a:t>
            </a:r>
            <a:endParaRPr>
              <a:solidFill>
                <a:srgbClr val="0070C0"/>
              </a:solidFill>
            </a:endParaRPr>
          </a:p>
        </p:txBody>
      </p:sp>
      <p:sp>
        <p:nvSpPr>
          <p:cNvPr id="232" name="Google Shape;232;p32"/>
          <p:cNvSpPr/>
          <p:nvPr/>
        </p:nvSpPr>
        <p:spPr>
          <a:xfrm>
            <a:off x="1176618" y="103"/>
            <a:ext cx="6684900" cy="6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GOVERNMENT SPENDING</a:t>
            </a:r>
            <a:endParaRPr sz="1100"/>
          </a:p>
        </p:txBody>
      </p:sp>
      <p:sp>
        <p:nvSpPr>
          <p:cNvPr id="233" name="Google Shape;233;p32"/>
          <p:cNvSpPr txBox="1"/>
          <p:nvPr/>
        </p:nvSpPr>
        <p:spPr>
          <a:xfrm>
            <a:off x="150222" y="2549741"/>
            <a:ext cx="3455100" cy="4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C00000"/>
              </a:buClr>
              <a:buSzPts val="2700"/>
              <a:buFont typeface="Arial"/>
              <a:buNone/>
            </a:pPr>
            <a:r>
              <a:rPr lang="en-US" sz="1800" b="0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Description of Picture:</a:t>
            </a:r>
            <a:endParaRPr sz="1100"/>
          </a:p>
        </p:txBody>
      </p:sp>
      <p:sp>
        <p:nvSpPr>
          <p:cNvPr id="234" name="Google Shape;234;p32"/>
          <p:cNvSpPr txBox="1">
            <a:spLocks noGrp="1"/>
          </p:cNvSpPr>
          <p:nvPr>
            <p:ph type="body" idx="4294967295"/>
          </p:nvPr>
        </p:nvSpPr>
        <p:spPr>
          <a:xfrm>
            <a:off x="150223" y="972330"/>
            <a:ext cx="4225800" cy="15426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</a:pPr>
            <a:endParaRPr sz="1500">
              <a:solidFill>
                <a:srgbClr val="FF0000"/>
              </a:solidFill>
            </a:endParaRPr>
          </a:p>
        </p:txBody>
      </p:sp>
      <p:sp>
        <p:nvSpPr>
          <p:cNvPr id="235" name="Google Shape;235;p32"/>
          <p:cNvSpPr txBox="1">
            <a:spLocks noGrp="1"/>
          </p:cNvSpPr>
          <p:nvPr>
            <p:ph type="body" idx="4294967295"/>
          </p:nvPr>
        </p:nvSpPr>
        <p:spPr>
          <a:xfrm>
            <a:off x="150223" y="2890798"/>
            <a:ext cx="4225800" cy="16713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</a:pPr>
            <a:endParaRPr sz="1500">
              <a:solidFill>
                <a:srgbClr val="FF0000"/>
              </a:solidFill>
            </a:endParaRPr>
          </a:p>
        </p:txBody>
      </p:sp>
      <p:sp>
        <p:nvSpPr>
          <p:cNvPr id="236" name="Google Shape;236;p32"/>
          <p:cNvSpPr txBox="1"/>
          <p:nvPr/>
        </p:nvSpPr>
        <p:spPr>
          <a:xfrm>
            <a:off x="6077118" y="4251816"/>
            <a:ext cx="17844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0" i="1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Picture</a:t>
            </a:r>
            <a:endParaRPr sz="1500" b="0" i="1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3"/>
          <p:cNvSpPr/>
          <p:nvPr/>
        </p:nvSpPr>
        <p:spPr>
          <a:xfrm>
            <a:off x="4526280" y="996274"/>
            <a:ext cx="4467600" cy="3559200"/>
          </a:xfrm>
          <a:prstGeom prst="rect">
            <a:avLst/>
          </a:prstGeom>
          <a:noFill/>
          <a:ln w="25400" cap="flat" cmpd="sng">
            <a:solidFill>
              <a:srgbClr val="002060">
                <a:alpha val="7765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33"/>
          <p:cNvSpPr txBox="1">
            <a:spLocks noGrp="1"/>
          </p:cNvSpPr>
          <p:nvPr>
            <p:ph type="subTitle" idx="1"/>
          </p:nvPr>
        </p:nvSpPr>
        <p:spPr>
          <a:xfrm>
            <a:off x="150223" y="638344"/>
            <a:ext cx="1979100" cy="4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C00000"/>
              </a:buClr>
              <a:buSzPts val="2700"/>
              <a:buNone/>
            </a:pPr>
            <a:r>
              <a:rPr lang="en-US">
                <a:solidFill>
                  <a:srgbClr val="0070C0"/>
                </a:solidFill>
              </a:rPr>
              <a:t>Formal Definition:</a:t>
            </a:r>
            <a:endParaRPr>
              <a:solidFill>
                <a:srgbClr val="0070C0"/>
              </a:solidFill>
            </a:endParaRPr>
          </a:p>
        </p:txBody>
      </p:sp>
      <p:sp>
        <p:nvSpPr>
          <p:cNvPr id="243" name="Google Shape;243;p33"/>
          <p:cNvSpPr/>
          <p:nvPr/>
        </p:nvSpPr>
        <p:spPr>
          <a:xfrm>
            <a:off x="729250" y="100"/>
            <a:ext cx="6656400" cy="6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NET EXPORTS (IMPORT)</a:t>
            </a:r>
            <a:endParaRPr sz="1100"/>
          </a:p>
        </p:txBody>
      </p:sp>
      <p:sp>
        <p:nvSpPr>
          <p:cNvPr id="244" name="Google Shape;244;p33"/>
          <p:cNvSpPr txBox="1"/>
          <p:nvPr/>
        </p:nvSpPr>
        <p:spPr>
          <a:xfrm>
            <a:off x="150222" y="2549741"/>
            <a:ext cx="3455100" cy="4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C00000"/>
              </a:buClr>
              <a:buSzPts val="2700"/>
              <a:buFont typeface="Arial"/>
              <a:buNone/>
            </a:pPr>
            <a:r>
              <a:rPr lang="en-US" sz="1800" b="0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Description of Picture:</a:t>
            </a:r>
            <a:endParaRPr sz="1100"/>
          </a:p>
        </p:txBody>
      </p:sp>
      <p:sp>
        <p:nvSpPr>
          <p:cNvPr id="245" name="Google Shape;245;p33"/>
          <p:cNvSpPr txBox="1">
            <a:spLocks noGrp="1"/>
          </p:cNvSpPr>
          <p:nvPr>
            <p:ph type="body" idx="4294967295"/>
          </p:nvPr>
        </p:nvSpPr>
        <p:spPr>
          <a:xfrm>
            <a:off x="150223" y="972330"/>
            <a:ext cx="4225800" cy="15426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</a:pPr>
            <a:endParaRPr sz="1500">
              <a:solidFill>
                <a:srgbClr val="FF0000"/>
              </a:solidFill>
            </a:endParaRPr>
          </a:p>
        </p:txBody>
      </p:sp>
      <p:sp>
        <p:nvSpPr>
          <p:cNvPr id="246" name="Google Shape;246;p33"/>
          <p:cNvSpPr txBox="1">
            <a:spLocks noGrp="1"/>
          </p:cNvSpPr>
          <p:nvPr>
            <p:ph type="body" idx="4294967295"/>
          </p:nvPr>
        </p:nvSpPr>
        <p:spPr>
          <a:xfrm>
            <a:off x="150223" y="2890798"/>
            <a:ext cx="4225800" cy="16713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</a:pPr>
            <a:endParaRPr sz="1500">
              <a:solidFill>
                <a:srgbClr val="FF0000"/>
              </a:solidFill>
            </a:endParaRPr>
          </a:p>
        </p:txBody>
      </p:sp>
      <p:sp>
        <p:nvSpPr>
          <p:cNvPr id="247" name="Google Shape;247;p33"/>
          <p:cNvSpPr txBox="1"/>
          <p:nvPr/>
        </p:nvSpPr>
        <p:spPr>
          <a:xfrm>
            <a:off x="6029328" y="4226336"/>
            <a:ext cx="17844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0" i="1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Picture</a:t>
            </a:r>
            <a:endParaRPr sz="1500" b="0" i="1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4"/>
          <p:cNvSpPr/>
          <p:nvPr/>
        </p:nvSpPr>
        <p:spPr>
          <a:xfrm>
            <a:off x="4526280" y="996274"/>
            <a:ext cx="4467600" cy="3559200"/>
          </a:xfrm>
          <a:prstGeom prst="rect">
            <a:avLst/>
          </a:prstGeom>
          <a:noFill/>
          <a:ln w="25400" cap="flat" cmpd="sng">
            <a:solidFill>
              <a:srgbClr val="002060">
                <a:alpha val="7765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34"/>
          <p:cNvSpPr txBox="1">
            <a:spLocks noGrp="1"/>
          </p:cNvSpPr>
          <p:nvPr>
            <p:ph type="subTitle" idx="1"/>
          </p:nvPr>
        </p:nvSpPr>
        <p:spPr>
          <a:xfrm>
            <a:off x="150223" y="638344"/>
            <a:ext cx="1979100" cy="4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C00000"/>
              </a:buClr>
              <a:buSzPts val="2700"/>
              <a:buNone/>
            </a:pPr>
            <a:r>
              <a:rPr lang="en-US">
                <a:solidFill>
                  <a:srgbClr val="0070C0"/>
                </a:solidFill>
              </a:rPr>
              <a:t>Formal Definition:</a:t>
            </a:r>
            <a:endParaRPr>
              <a:solidFill>
                <a:srgbClr val="0070C0"/>
              </a:solidFill>
            </a:endParaRPr>
          </a:p>
        </p:txBody>
      </p:sp>
      <p:sp>
        <p:nvSpPr>
          <p:cNvPr id="254" name="Google Shape;254;p34"/>
          <p:cNvSpPr/>
          <p:nvPr/>
        </p:nvSpPr>
        <p:spPr>
          <a:xfrm>
            <a:off x="612875" y="100"/>
            <a:ext cx="6772500" cy="6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NET EXPORTS (EXPORT)</a:t>
            </a:r>
            <a:endParaRPr sz="1100"/>
          </a:p>
        </p:txBody>
      </p:sp>
      <p:sp>
        <p:nvSpPr>
          <p:cNvPr id="255" name="Google Shape;255;p34"/>
          <p:cNvSpPr txBox="1"/>
          <p:nvPr/>
        </p:nvSpPr>
        <p:spPr>
          <a:xfrm>
            <a:off x="150222" y="2549741"/>
            <a:ext cx="3455100" cy="4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C00000"/>
              </a:buClr>
              <a:buSzPts val="2700"/>
              <a:buFont typeface="Arial"/>
              <a:buNone/>
            </a:pPr>
            <a:r>
              <a:rPr lang="en-US" sz="1800" b="0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Description of Picture:</a:t>
            </a:r>
            <a:endParaRPr sz="1100"/>
          </a:p>
        </p:txBody>
      </p:sp>
      <p:sp>
        <p:nvSpPr>
          <p:cNvPr id="256" name="Google Shape;256;p34"/>
          <p:cNvSpPr txBox="1">
            <a:spLocks noGrp="1"/>
          </p:cNvSpPr>
          <p:nvPr>
            <p:ph type="body" idx="4294967295"/>
          </p:nvPr>
        </p:nvSpPr>
        <p:spPr>
          <a:xfrm>
            <a:off x="150223" y="972330"/>
            <a:ext cx="4225800" cy="15426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</a:pPr>
            <a:endParaRPr sz="1500">
              <a:solidFill>
                <a:srgbClr val="FF0000"/>
              </a:solidFill>
            </a:endParaRPr>
          </a:p>
        </p:txBody>
      </p:sp>
      <p:sp>
        <p:nvSpPr>
          <p:cNvPr id="257" name="Google Shape;257;p34"/>
          <p:cNvSpPr txBox="1">
            <a:spLocks noGrp="1"/>
          </p:cNvSpPr>
          <p:nvPr>
            <p:ph type="body" idx="4294967295"/>
          </p:nvPr>
        </p:nvSpPr>
        <p:spPr>
          <a:xfrm>
            <a:off x="150223" y="2890798"/>
            <a:ext cx="4225800" cy="16713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</a:pPr>
            <a:endParaRPr sz="1500">
              <a:solidFill>
                <a:srgbClr val="FF0000"/>
              </a:solidFill>
            </a:endParaRPr>
          </a:p>
        </p:txBody>
      </p:sp>
      <p:sp>
        <p:nvSpPr>
          <p:cNvPr id="258" name="Google Shape;258;p34"/>
          <p:cNvSpPr txBox="1"/>
          <p:nvPr/>
        </p:nvSpPr>
        <p:spPr>
          <a:xfrm>
            <a:off x="5979451" y="4215898"/>
            <a:ext cx="17844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0" i="1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Picture</a:t>
            </a:r>
            <a:endParaRPr sz="1500" b="0" i="1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99</Words>
  <Application>Microsoft Office PowerPoint</Application>
  <PresentationFormat>On-screen Show (16:9)</PresentationFormat>
  <Paragraphs>30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Century Gothic</vt:lpstr>
      <vt:lpstr>Calibri</vt:lpstr>
      <vt:lpstr>Arial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Scott</dc:creator>
  <cp:lastModifiedBy>Greg Scott</cp:lastModifiedBy>
  <cp:revision>2</cp:revision>
  <cp:lastPrinted>2023-10-17T22:58:38Z</cp:lastPrinted>
  <dcterms:modified xsi:type="dcterms:W3CDTF">2023-12-24T20:10:35Z</dcterms:modified>
</cp:coreProperties>
</file>