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58126D9-2EAD-4701-BC39-518E79F7B101}">
  <a:tblStyle styleId="{758126D9-2EAD-4701-BC39-518E79F7B1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48" y="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6c211c13a1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6c211c13a1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6c211c13a1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6c211c13a1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6c211c13a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6c211c13a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6c211c13a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6c211c13a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6c211c13a1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6c211c13a1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6c211c13a1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6c211c13a1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6c211c13a1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6c211c13a1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6c211c13a1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6c211c13a1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6c211c13a1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6c211c13a1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6c211c13a1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6c211c13a1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oogle Shape;54;p13"/>
          <p:cNvGraphicFramePr/>
          <p:nvPr/>
        </p:nvGraphicFramePr>
        <p:xfrm>
          <a:off x="0" y="692563"/>
          <a:ext cx="9144000" cy="4524350"/>
        </p:xfrm>
        <a:graphic>
          <a:graphicData uri="http://schemas.openxmlformats.org/drawingml/2006/table">
            <a:tbl>
              <a:tblPr>
                <a:noFill/>
                <a:tableStyleId>{758126D9-2EAD-4701-BC39-518E79F7B101}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2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2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5" name="Google Shape;55;p13"/>
          <p:cNvSpPr/>
          <p:nvPr/>
        </p:nvSpPr>
        <p:spPr>
          <a:xfrm>
            <a:off x="42774" y="769900"/>
            <a:ext cx="566700" cy="6672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Open Sans"/>
              </a:rPr>
              <a:t>A</a:t>
            </a:r>
          </a:p>
        </p:txBody>
      </p:sp>
      <p:sp>
        <p:nvSpPr>
          <p:cNvPr id="56" name="Google Shape;56;p13"/>
          <p:cNvSpPr/>
          <p:nvPr/>
        </p:nvSpPr>
        <p:spPr>
          <a:xfrm>
            <a:off x="4632924" y="771300"/>
            <a:ext cx="443660" cy="6644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Open Sans"/>
              </a:rPr>
              <a:t>B</a:t>
            </a:r>
          </a:p>
        </p:txBody>
      </p:sp>
      <p:sp>
        <p:nvSpPr>
          <p:cNvPr id="57" name="Google Shape;57;p13"/>
          <p:cNvSpPr/>
          <p:nvPr/>
        </p:nvSpPr>
        <p:spPr>
          <a:xfrm>
            <a:off x="42774" y="3020925"/>
            <a:ext cx="483176" cy="68309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Open Sans"/>
              </a:rPr>
              <a:t>C</a:t>
            </a:r>
          </a:p>
        </p:txBody>
      </p:sp>
      <p:sp>
        <p:nvSpPr>
          <p:cNvPr id="58" name="Google Shape;58;p13"/>
          <p:cNvSpPr/>
          <p:nvPr/>
        </p:nvSpPr>
        <p:spPr>
          <a:xfrm>
            <a:off x="4632924" y="3030238"/>
            <a:ext cx="509221" cy="6644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Open Sans"/>
              </a:rPr>
              <a:t>D</a:t>
            </a:r>
          </a:p>
        </p:txBody>
      </p:sp>
      <p:sp>
        <p:nvSpPr>
          <p:cNvPr id="59" name="Google Shape;59;p13"/>
          <p:cNvSpPr/>
          <p:nvPr/>
        </p:nvSpPr>
        <p:spPr>
          <a:xfrm>
            <a:off x="2184125" y="105425"/>
            <a:ext cx="4383724" cy="6644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BF9000"/>
                </a:solidFill>
                <a:latin typeface="Open Sans"/>
              </a:rPr>
              <a:t>Gilded Age</a:t>
            </a: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500" y="1567850"/>
            <a:ext cx="4383726" cy="95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8950" y="3768350"/>
            <a:ext cx="3864850" cy="10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75" y="3996575"/>
            <a:ext cx="4437449" cy="818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32925" y="1709800"/>
            <a:ext cx="4437451" cy="472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0" name="Google Shape;180;p22"/>
          <p:cNvGraphicFramePr/>
          <p:nvPr/>
        </p:nvGraphicFramePr>
        <p:xfrm>
          <a:off x="0" y="692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{758126D9-2EAD-4701-BC39-518E79F7B101}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2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2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1" name="Google Shape;181;p22"/>
          <p:cNvSpPr/>
          <p:nvPr/>
        </p:nvSpPr>
        <p:spPr>
          <a:xfrm>
            <a:off x="42774" y="769900"/>
            <a:ext cx="566700" cy="6672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Open Sans"/>
              </a:rPr>
              <a:t>A</a:t>
            </a:r>
          </a:p>
        </p:txBody>
      </p:sp>
      <p:sp>
        <p:nvSpPr>
          <p:cNvPr id="182" name="Google Shape;182;p22"/>
          <p:cNvSpPr/>
          <p:nvPr/>
        </p:nvSpPr>
        <p:spPr>
          <a:xfrm>
            <a:off x="4632924" y="771300"/>
            <a:ext cx="443660" cy="6644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Open Sans"/>
              </a:rPr>
              <a:t>B</a:t>
            </a:r>
          </a:p>
        </p:txBody>
      </p:sp>
      <p:sp>
        <p:nvSpPr>
          <p:cNvPr id="183" name="Google Shape;183;p22"/>
          <p:cNvSpPr/>
          <p:nvPr/>
        </p:nvSpPr>
        <p:spPr>
          <a:xfrm>
            <a:off x="42774" y="3020925"/>
            <a:ext cx="483176" cy="68309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Open Sans"/>
              </a:rPr>
              <a:t>C</a:t>
            </a:r>
          </a:p>
        </p:txBody>
      </p:sp>
      <p:sp>
        <p:nvSpPr>
          <p:cNvPr id="184" name="Google Shape;184;p22"/>
          <p:cNvSpPr/>
          <p:nvPr/>
        </p:nvSpPr>
        <p:spPr>
          <a:xfrm>
            <a:off x="4632924" y="3030238"/>
            <a:ext cx="509221" cy="6644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Open Sans"/>
              </a:rPr>
              <a:t>D</a:t>
            </a:r>
          </a:p>
        </p:txBody>
      </p:sp>
      <p:sp>
        <p:nvSpPr>
          <p:cNvPr id="185" name="Google Shape;185;p22"/>
          <p:cNvSpPr/>
          <p:nvPr/>
        </p:nvSpPr>
        <p:spPr>
          <a:xfrm>
            <a:off x="1004699" y="113675"/>
            <a:ext cx="7134599" cy="4894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BF9000"/>
                </a:solidFill>
                <a:latin typeface="Open Sans"/>
              </a:rPr>
              <a:t>1970s - End of the Cold War</a:t>
            </a:r>
          </a:p>
        </p:txBody>
      </p:sp>
      <p:pic>
        <p:nvPicPr>
          <p:cNvPr id="186" name="Google Shape;18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710" y="771301"/>
            <a:ext cx="2686465" cy="21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550" y="3780150"/>
            <a:ext cx="4308849" cy="123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1075" y="1490300"/>
            <a:ext cx="4308850" cy="1207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00700" y="3030250"/>
            <a:ext cx="2790637" cy="211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" name="Google Shape;194;p23"/>
          <p:cNvGraphicFramePr/>
          <p:nvPr/>
        </p:nvGraphicFramePr>
        <p:xfrm>
          <a:off x="0" y="692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{758126D9-2EAD-4701-BC39-518E79F7B101}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2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2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5" name="Google Shape;195;p23"/>
          <p:cNvSpPr/>
          <p:nvPr/>
        </p:nvSpPr>
        <p:spPr>
          <a:xfrm>
            <a:off x="42774" y="769900"/>
            <a:ext cx="566700" cy="6672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Open Sans"/>
              </a:rPr>
              <a:t>A</a:t>
            </a:r>
          </a:p>
        </p:txBody>
      </p:sp>
      <p:sp>
        <p:nvSpPr>
          <p:cNvPr id="196" name="Google Shape;196;p23"/>
          <p:cNvSpPr/>
          <p:nvPr/>
        </p:nvSpPr>
        <p:spPr>
          <a:xfrm>
            <a:off x="4632924" y="771300"/>
            <a:ext cx="443660" cy="6644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Open Sans"/>
              </a:rPr>
              <a:t>B</a:t>
            </a:r>
          </a:p>
        </p:txBody>
      </p:sp>
      <p:sp>
        <p:nvSpPr>
          <p:cNvPr id="197" name="Google Shape;197;p23"/>
          <p:cNvSpPr/>
          <p:nvPr/>
        </p:nvSpPr>
        <p:spPr>
          <a:xfrm>
            <a:off x="42774" y="3020925"/>
            <a:ext cx="483176" cy="68309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Open Sans"/>
              </a:rPr>
              <a:t>C</a:t>
            </a:r>
          </a:p>
        </p:txBody>
      </p:sp>
      <p:sp>
        <p:nvSpPr>
          <p:cNvPr id="198" name="Google Shape;198;p23"/>
          <p:cNvSpPr/>
          <p:nvPr/>
        </p:nvSpPr>
        <p:spPr>
          <a:xfrm>
            <a:off x="4632924" y="3030238"/>
            <a:ext cx="509221" cy="6644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Open Sans"/>
              </a:rPr>
              <a:t>D</a:t>
            </a:r>
          </a:p>
        </p:txBody>
      </p:sp>
      <p:sp>
        <p:nvSpPr>
          <p:cNvPr id="199" name="Google Shape;199;p23"/>
          <p:cNvSpPr/>
          <p:nvPr/>
        </p:nvSpPr>
        <p:spPr>
          <a:xfrm>
            <a:off x="2081712" y="106725"/>
            <a:ext cx="4980589" cy="61004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BF9000"/>
                </a:solidFill>
                <a:latin typeface="Open Sans"/>
              </a:rPr>
              <a:t>1990s-21st Century</a:t>
            </a:r>
          </a:p>
        </p:txBody>
      </p:sp>
      <p:pic>
        <p:nvPicPr>
          <p:cNvPr id="200" name="Google Shape;20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71" y="1585550"/>
            <a:ext cx="4471951" cy="8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4468" y="3020925"/>
            <a:ext cx="2281306" cy="2113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675" y="3806875"/>
            <a:ext cx="4338275" cy="11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08813" y="1499087"/>
            <a:ext cx="3492625" cy="99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Google Shape;68;p14"/>
          <p:cNvGraphicFramePr/>
          <p:nvPr/>
        </p:nvGraphicFramePr>
        <p:xfrm>
          <a:off x="0" y="692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{758126D9-2EAD-4701-BC39-518E79F7B101}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2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2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9" name="Google Shape;69;p14"/>
          <p:cNvSpPr/>
          <p:nvPr/>
        </p:nvSpPr>
        <p:spPr>
          <a:xfrm>
            <a:off x="42774" y="769900"/>
            <a:ext cx="566700" cy="6672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Open Sans"/>
              </a:rPr>
              <a:t>A</a:t>
            </a:r>
          </a:p>
        </p:txBody>
      </p:sp>
      <p:sp>
        <p:nvSpPr>
          <p:cNvPr id="70" name="Google Shape;70;p14"/>
          <p:cNvSpPr/>
          <p:nvPr/>
        </p:nvSpPr>
        <p:spPr>
          <a:xfrm>
            <a:off x="4632924" y="771300"/>
            <a:ext cx="443660" cy="6644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Open Sans"/>
              </a:rPr>
              <a:t>B</a:t>
            </a:r>
          </a:p>
        </p:txBody>
      </p:sp>
      <p:sp>
        <p:nvSpPr>
          <p:cNvPr id="71" name="Google Shape;71;p14"/>
          <p:cNvSpPr/>
          <p:nvPr/>
        </p:nvSpPr>
        <p:spPr>
          <a:xfrm>
            <a:off x="42774" y="3020925"/>
            <a:ext cx="483176" cy="68309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Open Sans"/>
              </a:rPr>
              <a:t>C</a:t>
            </a:r>
          </a:p>
        </p:txBody>
      </p:sp>
      <p:sp>
        <p:nvSpPr>
          <p:cNvPr id="72" name="Google Shape;72;p14"/>
          <p:cNvSpPr/>
          <p:nvPr/>
        </p:nvSpPr>
        <p:spPr>
          <a:xfrm>
            <a:off x="4632924" y="3030238"/>
            <a:ext cx="509221" cy="6644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Open Sans"/>
              </a:rPr>
              <a:t>D</a:t>
            </a:r>
          </a:p>
        </p:txBody>
      </p:sp>
      <p:sp>
        <p:nvSpPr>
          <p:cNvPr id="73" name="Google Shape;73;p14"/>
          <p:cNvSpPr/>
          <p:nvPr/>
        </p:nvSpPr>
        <p:spPr>
          <a:xfrm>
            <a:off x="1444350" y="121375"/>
            <a:ext cx="6255305" cy="64852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BF9000"/>
                </a:solidFill>
                <a:latin typeface="Open Sans"/>
              </a:rPr>
              <a:t>Progressive Era</a:t>
            </a: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4319" y="3030256"/>
            <a:ext cx="1347800" cy="2076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175" y="946550"/>
            <a:ext cx="3601838" cy="177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2874" y="3030250"/>
            <a:ext cx="2007873" cy="20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31063" y="1499925"/>
            <a:ext cx="3694325" cy="101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Google Shape;82;p15"/>
          <p:cNvGraphicFramePr/>
          <p:nvPr/>
        </p:nvGraphicFramePr>
        <p:xfrm>
          <a:off x="0" y="692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{758126D9-2EAD-4701-BC39-518E79F7B101}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2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2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3" name="Google Shape;83;p15"/>
          <p:cNvSpPr/>
          <p:nvPr/>
        </p:nvSpPr>
        <p:spPr>
          <a:xfrm>
            <a:off x="42774" y="769900"/>
            <a:ext cx="566700" cy="6672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Open Sans"/>
              </a:rPr>
              <a:t>A</a:t>
            </a:r>
          </a:p>
        </p:txBody>
      </p:sp>
      <p:sp>
        <p:nvSpPr>
          <p:cNvPr id="84" name="Google Shape;84;p15"/>
          <p:cNvSpPr/>
          <p:nvPr/>
        </p:nvSpPr>
        <p:spPr>
          <a:xfrm>
            <a:off x="4632924" y="771300"/>
            <a:ext cx="443660" cy="6644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Open Sans"/>
              </a:rPr>
              <a:t>B</a:t>
            </a:r>
          </a:p>
        </p:txBody>
      </p:sp>
      <p:sp>
        <p:nvSpPr>
          <p:cNvPr id="85" name="Google Shape;85;p15"/>
          <p:cNvSpPr/>
          <p:nvPr/>
        </p:nvSpPr>
        <p:spPr>
          <a:xfrm>
            <a:off x="42774" y="3020925"/>
            <a:ext cx="483176" cy="68309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Open Sans"/>
              </a:rPr>
              <a:t>C</a:t>
            </a:r>
          </a:p>
        </p:txBody>
      </p:sp>
      <p:sp>
        <p:nvSpPr>
          <p:cNvPr id="86" name="Google Shape;86;p15"/>
          <p:cNvSpPr/>
          <p:nvPr/>
        </p:nvSpPr>
        <p:spPr>
          <a:xfrm>
            <a:off x="4632924" y="3030238"/>
            <a:ext cx="509221" cy="6644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Open Sans"/>
              </a:rPr>
              <a:t>D</a:t>
            </a:r>
          </a:p>
        </p:txBody>
      </p:sp>
      <p:sp>
        <p:nvSpPr>
          <p:cNvPr id="87" name="Google Shape;87;p15"/>
          <p:cNvSpPr/>
          <p:nvPr/>
        </p:nvSpPr>
        <p:spPr>
          <a:xfrm>
            <a:off x="208825" y="77875"/>
            <a:ext cx="8726351" cy="5149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BF9000"/>
                </a:solidFill>
                <a:latin typeface="Open Sans"/>
              </a:rPr>
              <a:t>Rise of a World Power</a:t>
            </a:r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2925" y="3846700"/>
            <a:ext cx="4461275" cy="8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2150" y="1435775"/>
            <a:ext cx="3744850" cy="133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476" y="3551375"/>
            <a:ext cx="3700651" cy="14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5522" y="933325"/>
            <a:ext cx="3084725" cy="184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Google Shape;96;p16"/>
          <p:cNvGraphicFramePr/>
          <p:nvPr/>
        </p:nvGraphicFramePr>
        <p:xfrm>
          <a:off x="0" y="692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{758126D9-2EAD-4701-BC39-518E79F7B101}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2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2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7" name="Google Shape;97;p16"/>
          <p:cNvSpPr/>
          <p:nvPr/>
        </p:nvSpPr>
        <p:spPr>
          <a:xfrm>
            <a:off x="42774" y="769900"/>
            <a:ext cx="566700" cy="6672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Open Sans"/>
              </a:rPr>
              <a:t>A</a:t>
            </a:r>
          </a:p>
        </p:txBody>
      </p:sp>
      <p:sp>
        <p:nvSpPr>
          <p:cNvPr id="98" name="Google Shape;98;p16"/>
          <p:cNvSpPr/>
          <p:nvPr/>
        </p:nvSpPr>
        <p:spPr>
          <a:xfrm>
            <a:off x="4632924" y="771300"/>
            <a:ext cx="443660" cy="6644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Open Sans"/>
              </a:rPr>
              <a:t>B</a:t>
            </a:r>
          </a:p>
        </p:txBody>
      </p:sp>
      <p:sp>
        <p:nvSpPr>
          <p:cNvPr id="99" name="Google Shape;99;p16"/>
          <p:cNvSpPr/>
          <p:nvPr/>
        </p:nvSpPr>
        <p:spPr>
          <a:xfrm>
            <a:off x="42774" y="3020925"/>
            <a:ext cx="483176" cy="68309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Open Sans"/>
              </a:rPr>
              <a:t>C</a:t>
            </a:r>
          </a:p>
        </p:txBody>
      </p:sp>
      <p:sp>
        <p:nvSpPr>
          <p:cNvPr id="100" name="Google Shape;100;p16"/>
          <p:cNvSpPr/>
          <p:nvPr/>
        </p:nvSpPr>
        <p:spPr>
          <a:xfrm>
            <a:off x="4632924" y="3030238"/>
            <a:ext cx="509221" cy="6644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Open Sans"/>
              </a:rPr>
              <a:t>D</a:t>
            </a:r>
          </a:p>
        </p:txBody>
      </p:sp>
      <p:sp>
        <p:nvSpPr>
          <p:cNvPr id="101" name="Google Shape;101;p16"/>
          <p:cNvSpPr/>
          <p:nvPr/>
        </p:nvSpPr>
        <p:spPr>
          <a:xfrm>
            <a:off x="2007363" y="44050"/>
            <a:ext cx="5129279" cy="6485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BF9000"/>
                </a:solidFill>
                <a:latin typeface="Open Sans"/>
              </a:rPr>
              <a:t>Roaring 20's</a:t>
            </a:r>
          </a:p>
        </p:txBody>
      </p:sp>
      <p:pic>
        <p:nvPicPr>
          <p:cNvPr id="102" name="Google Shape;10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7550" y="769900"/>
            <a:ext cx="1552625" cy="213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9000" y="3753150"/>
            <a:ext cx="4031399" cy="127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8350" y="3753150"/>
            <a:ext cx="4341819" cy="127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1950" y="737425"/>
            <a:ext cx="1737563" cy="219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" name="Google Shape;110;p17"/>
          <p:cNvGraphicFramePr/>
          <p:nvPr/>
        </p:nvGraphicFramePr>
        <p:xfrm>
          <a:off x="0" y="692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{758126D9-2EAD-4701-BC39-518E79F7B101}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2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2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1" name="Google Shape;111;p17"/>
          <p:cNvSpPr/>
          <p:nvPr/>
        </p:nvSpPr>
        <p:spPr>
          <a:xfrm>
            <a:off x="42774" y="769900"/>
            <a:ext cx="566700" cy="6672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Open Sans"/>
              </a:rPr>
              <a:t>A</a:t>
            </a:r>
          </a:p>
        </p:txBody>
      </p:sp>
      <p:sp>
        <p:nvSpPr>
          <p:cNvPr id="112" name="Google Shape;112;p17"/>
          <p:cNvSpPr/>
          <p:nvPr/>
        </p:nvSpPr>
        <p:spPr>
          <a:xfrm>
            <a:off x="4632924" y="771300"/>
            <a:ext cx="443660" cy="6644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Open Sans"/>
              </a:rPr>
              <a:t>B</a:t>
            </a:r>
          </a:p>
        </p:txBody>
      </p:sp>
      <p:sp>
        <p:nvSpPr>
          <p:cNvPr id="113" name="Google Shape;113;p17"/>
          <p:cNvSpPr/>
          <p:nvPr/>
        </p:nvSpPr>
        <p:spPr>
          <a:xfrm>
            <a:off x="42774" y="3020925"/>
            <a:ext cx="483176" cy="68309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Open Sans"/>
              </a:rPr>
              <a:t>C</a:t>
            </a:r>
          </a:p>
        </p:txBody>
      </p:sp>
      <p:sp>
        <p:nvSpPr>
          <p:cNvPr id="114" name="Google Shape;114;p17"/>
          <p:cNvSpPr/>
          <p:nvPr/>
        </p:nvSpPr>
        <p:spPr>
          <a:xfrm>
            <a:off x="4632924" y="3030238"/>
            <a:ext cx="509221" cy="6644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Open Sans"/>
              </a:rPr>
              <a:t>D</a:t>
            </a:r>
          </a:p>
        </p:txBody>
      </p:sp>
      <p:sp>
        <p:nvSpPr>
          <p:cNvPr id="115" name="Google Shape;115;p17"/>
          <p:cNvSpPr/>
          <p:nvPr/>
        </p:nvSpPr>
        <p:spPr>
          <a:xfrm>
            <a:off x="866488" y="44725"/>
            <a:ext cx="7411012" cy="64786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BF9000"/>
                </a:solidFill>
                <a:latin typeface="Open Sans"/>
              </a:rPr>
              <a:t>Great Depression</a:t>
            </a:r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338" y="3239813"/>
            <a:ext cx="2905125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0349" y="769900"/>
            <a:ext cx="2331125" cy="21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3846" y="3834825"/>
            <a:ext cx="4151425" cy="831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99375" y="991338"/>
            <a:ext cx="3180375" cy="1665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" name="Google Shape;124;p18"/>
          <p:cNvGraphicFramePr/>
          <p:nvPr/>
        </p:nvGraphicFramePr>
        <p:xfrm>
          <a:off x="0" y="692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{758126D9-2EAD-4701-BC39-518E79F7B101}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2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2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5" name="Google Shape;125;p18"/>
          <p:cNvSpPr/>
          <p:nvPr/>
        </p:nvSpPr>
        <p:spPr>
          <a:xfrm>
            <a:off x="42774" y="769900"/>
            <a:ext cx="566700" cy="6672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Open Sans"/>
              </a:rPr>
              <a:t>A</a:t>
            </a:r>
          </a:p>
        </p:txBody>
      </p:sp>
      <p:sp>
        <p:nvSpPr>
          <p:cNvPr id="126" name="Google Shape;126;p18"/>
          <p:cNvSpPr/>
          <p:nvPr/>
        </p:nvSpPr>
        <p:spPr>
          <a:xfrm>
            <a:off x="4632924" y="771300"/>
            <a:ext cx="443660" cy="6644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Open Sans"/>
              </a:rPr>
              <a:t>B</a:t>
            </a:r>
          </a:p>
        </p:txBody>
      </p:sp>
      <p:sp>
        <p:nvSpPr>
          <p:cNvPr id="127" name="Google Shape;127;p18"/>
          <p:cNvSpPr/>
          <p:nvPr/>
        </p:nvSpPr>
        <p:spPr>
          <a:xfrm>
            <a:off x="42774" y="3020925"/>
            <a:ext cx="483176" cy="68309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Open Sans"/>
              </a:rPr>
              <a:t>C</a:t>
            </a:r>
          </a:p>
        </p:txBody>
      </p:sp>
      <p:sp>
        <p:nvSpPr>
          <p:cNvPr id="128" name="Google Shape;128;p18"/>
          <p:cNvSpPr/>
          <p:nvPr/>
        </p:nvSpPr>
        <p:spPr>
          <a:xfrm>
            <a:off x="4632924" y="3030238"/>
            <a:ext cx="509221" cy="6644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Open Sans"/>
              </a:rPr>
              <a:t>D</a:t>
            </a:r>
          </a:p>
        </p:txBody>
      </p:sp>
      <p:sp>
        <p:nvSpPr>
          <p:cNvPr id="129" name="Google Shape;129;p18"/>
          <p:cNvSpPr/>
          <p:nvPr/>
        </p:nvSpPr>
        <p:spPr>
          <a:xfrm>
            <a:off x="2602288" y="76825"/>
            <a:ext cx="3939412" cy="51164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BF9000"/>
                </a:solidFill>
                <a:latin typeface="Open Sans"/>
              </a:rPr>
              <a:t>New Deal</a:t>
            </a:r>
          </a:p>
        </p:txBody>
      </p:sp>
      <p:pic>
        <p:nvPicPr>
          <p:cNvPr id="130" name="Google Shape;13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5975" y="769900"/>
            <a:ext cx="1445525" cy="21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0950" y="3051525"/>
            <a:ext cx="1775575" cy="21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76576" y="3704025"/>
            <a:ext cx="4007300" cy="138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55775" y="1512062"/>
            <a:ext cx="4242550" cy="1268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" name="Google Shape;138;p19"/>
          <p:cNvGraphicFramePr/>
          <p:nvPr/>
        </p:nvGraphicFramePr>
        <p:xfrm>
          <a:off x="0" y="692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{758126D9-2EAD-4701-BC39-518E79F7B101}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2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2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9" name="Google Shape;139;p19"/>
          <p:cNvSpPr/>
          <p:nvPr/>
        </p:nvSpPr>
        <p:spPr>
          <a:xfrm>
            <a:off x="42774" y="769900"/>
            <a:ext cx="566700" cy="6672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Open Sans"/>
              </a:rPr>
              <a:t>A</a:t>
            </a:r>
          </a:p>
        </p:txBody>
      </p:sp>
      <p:sp>
        <p:nvSpPr>
          <p:cNvPr id="140" name="Google Shape;140;p19"/>
          <p:cNvSpPr/>
          <p:nvPr/>
        </p:nvSpPr>
        <p:spPr>
          <a:xfrm>
            <a:off x="4632924" y="771300"/>
            <a:ext cx="443660" cy="6644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Open Sans"/>
              </a:rPr>
              <a:t>B</a:t>
            </a:r>
          </a:p>
        </p:txBody>
      </p:sp>
      <p:sp>
        <p:nvSpPr>
          <p:cNvPr id="141" name="Google Shape;141;p19"/>
          <p:cNvSpPr/>
          <p:nvPr/>
        </p:nvSpPr>
        <p:spPr>
          <a:xfrm>
            <a:off x="42774" y="3020925"/>
            <a:ext cx="483176" cy="68309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Open Sans"/>
              </a:rPr>
              <a:t>C</a:t>
            </a:r>
          </a:p>
        </p:txBody>
      </p:sp>
      <p:sp>
        <p:nvSpPr>
          <p:cNvPr id="142" name="Google Shape;142;p19"/>
          <p:cNvSpPr/>
          <p:nvPr/>
        </p:nvSpPr>
        <p:spPr>
          <a:xfrm>
            <a:off x="4632924" y="3030238"/>
            <a:ext cx="509221" cy="6644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Open Sans"/>
              </a:rPr>
              <a:t>D</a:t>
            </a:r>
          </a:p>
        </p:txBody>
      </p:sp>
      <p:sp>
        <p:nvSpPr>
          <p:cNvPr id="143" name="Google Shape;143;p19"/>
          <p:cNvSpPr/>
          <p:nvPr/>
        </p:nvSpPr>
        <p:spPr>
          <a:xfrm>
            <a:off x="1960200" y="87525"/>
            <a:ext cx="5223580" cy="51164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BF9000"/>
                </a:solidFill>
                <a:latin typeface="Open Sans"/>
              </a:rPr>
              <a:t>World War II</a:t>
            </a:r>
          </a:p>
        </p:txBody>
      </p:sp>
      <p:pic>
        <p:nvPicPr>
          <p:cNvPr id="144" name="Google Shape;14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8400" y="3394624"/>
            <a:ext cx="3730601" cy="143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5501" y="3066361"/>
            <a:ext cx="2389599" cy="208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6867" y="761088"/>
            <a:ext cx="2914657" cy="208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41500" y="1607900"/>
            <a:ext cx="4194242" cy="76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" name="Google Shape;152;p20"/>
          <p:cNvGraphicFramePr/>
          <p:nvPr/>
        </p:nvGraphicFramePr>
        <p:xfrm>
          <a:off x="0" y="692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{758126D9-2EAD-4701-BC39-518E79F7B101}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2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2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3" name="Google Shape;153;p20"/>
          <p:cNvSpPr/>
          <p:nvPr/>
        </p:nvSpPr>
        <p:spPr>
          <a:xfrm>
            <a:off x="42774" y="769900"/>
            <a:ext cx="566700" cy="6672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Open Sans"/>
              </a:rPr>
              <a:t>A</a:t>
            </a:r>
          </a:p>
        </p:txBody>
      </p:sp>
      <p:sp>
        <p:nvSpPr>
          <p:cNvPr id="154" name="Google Shape;154;p20"/>
          <p:cNvSpPr/>
          <p:nvPr/>
        </p:nvSpPr>
        <p:spPr>
          <a:xfrm>
            <a:off x="4632924" y="771300"/>
            <a:ext cx="443660" cy="6644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Open Sans"/>
              </a:rPr>
              <a:t>B</a:t>
            </a:r>
          </a:p>
        </p:txBody>
      </p:sp>
      <p:sp>
        <p:nvSpPr>
          <p:cNvPr id="155" name="Google Shape;155;p20"/>
          <p:cNvSpPr/>
          <p:nvPr/>
        </p:nvSpPr>
        <p:spPr>
          <a:xfrm>
            <a:off x="42774" y="3020925"/>
            <a:ext cx="483176" cy="68309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Open Sans"/>
              </a:rPr>
              <a:t>C</a:t>
            </a:r>
          </a:p>
        </p:txBody>
      </p:sp>
      <p:sp>
        <p:nvSpPr>
          <p:cNvPr id="156" name="Google Shape;156;p20"/>
          <p:cNvSpPr/>
          <p:nvPr/>
        </p:nvSpPr>
        <p:spPr>
          <a:xfrm>
            <a:off x="4632924" y="3030238"/>
            <a:ext cx="509221" cy="6644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Open Sans"/>
              </a:rPr>
              <a:t>D</a:t>
            </a:r>
          </a:p>
        </p:txBody>
      </p:sp>
      <p:sp>
        <p:nvSpPr>
          <p:cNvPr id="157" name="Google Shape;157;p20"/>
          <p:cNvSpPr/>
          <p:nvPr/>
        </p:nvSpPr>
        <p:spPr>
          <a:xfrm>
            <a:off x="2645738" y="66150"/>
            <a:ext cx="3852506" cy="51164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BF9000"/>
                </a:solidFill>
                <a:latin typeface="Open Sans"/>
              </a:rPr>
              <a:t>Cold War</a:t>
            </a:r>
          </a:p>
        </p:txBody>
      </p:sp>
      <p:pic>
        <p:nvPicPr>
          <p:cNvPr id="158" name="Google Shape;15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075" y="3767550"/>
            <a:ext cx="3852500" cy="120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2925" y="1629274"/>
            <a:ext cx="4415000" cy="85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8200" y="1091738"/>
            <a:ext cx="1503125" cy="14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05450" y="3030250"/>
            <a:ext cx="2841963" cy="210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6" name="Google Shape;166;p21"/>
          <p:cNvGraphicFramePr/>
          <p:nvPr/>
        </p:nvGraphicFramePr>
        <p:xfrm>
          <a:off x="0" y="692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{758126D9-2EAD-4701-BC39-518E79F7B101}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2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2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7" name="Google Shape;167;p21"/>
          <p:cNvSpPr/>
          <p:nvPr/>
        </p:nvSpPr>
        <p:spPr>
          <a:xfrm>
            <a:off x="42774" y="769900"/>
            <a:ext cx="566700" cy="6672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Open Sans"/>
              </a:rPr>
              <a:t>A</a:t>
            </a:r>
          </a:p>
        </p:txBody>
      </p:sp>
      <p:sp>
        <p:nvSpPr>
          <p:cNvPr id="168" name="Google Shape;168;p21"/>
          <p:cNvSpPr/>
          <p:nvPr/>
        </p:nvSpPr>
        <p:spPr>
          <a:xfrm>
            <a:off x="4632924" y="771300"/>
            <a:ext cx="443660" cy="6644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Open Sans"/>
              </a:rPr>
              <a:t>B</a:t>
            </a:r>
          </a:p>
        </p:txBody>
      </p:sp>
      <p:sp>
        <p:nvSpPr>
          <p:cNvPr id="169" name="Google Shape;169;p21"/>
          <p:cNvSpPr/>
          <p:nvPr/>
        </p:nvSpPr>
        <p:spPr>
          <a:xfrm>
            <a:off x="42774" y="3020925"/>
            <a:ext cx="483176" cy="68309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Open Sans"/>
              </a:rPr>
              <a:t>C</a:t>
            </a:r>
          </a:p>
        </p:txBody>
      </p:sp>
      <p:sp>
        <p:nvSpPr>
          <p:cNvPr id="170" name="Google Shape;170;p21"/>
          <p:cNvSpPr/>
          <p:nvPr/>
        </p:nvSpPr>
        <p:spPr>
          <a:xfrm>
            <a:off x="4632924" y="3030238"/>
            <a:ext cx="509221" cy="6644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Open Sans"/>
              </a:rPr>
              <a:t>D</a:t>
            </a:r>
          </a:p>
        </p:txBody>
      </p:sp>
      <p:sp>
        <p:nvSpPr>
          <p:cNvPr id="171" name="Google Shape;171;p21"/>
          <p:cNvSpPr/>
          <p:nvPr/>
        </p:nvSpPr>
        <p:spPr>
          <a:xfrm>
            <a:off x="2307363" y="28100"/>
            <a:ext cx="4529260" cy="66447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BF9000"/>
                </a:solidFill>
                <a:latin typeface="Open Sans"/>
              </a:rPr>
              <a:t>Civil Rights</a:t>
            </a:r>
          </a:p>
        </p:txBody>
      </p:sp>
      <p:pic>
        <p:nvPicPr>
          <p:cNvPr id="172" name="Google Shape;17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75" y="3795125"/>
            <a:ext cx="4471950" cy="107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7100" y="1514500"/>
            <a:ext cx="4330250" cy="120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8569" y="3030250"/>
            <a:ext cx="2546751" cy="210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18225" y="771300"/>
            <a:ext cx="2321051" cy="199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On-screen Show (16:9)</PresentationFormat>
  <Paragraphs>55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Open Sans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Scott</dc:creator>
  <cp:lastModifiedBy>Greg Scott</cp:lastModifiedBy>
  <cp:revision>1</cp:revision>
  <dcterms:modified xsi:type="dcterms:W3CDTF">2024-04-07T18:16:16Z</dcterms:modified>
</cp:coreProperties>
</file>