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60" r:id="rId1"/>
  </p:sldMasterIdLst>
  <p:notesMasterIdLst>
    <p:notesMasterId r:id="rId14"/>
  </p:notesMasterIdLst>
  <p:handoutMasterIdLst>
    <p:handoutMasterId r:id="rId15"/>
  </p:handoutMasterIdLst>
  <p:sldIdLst>
    <p:sldId id="261" r:id="rId2"/>
    <p:sldId id="262" r:id="rId3"/>
    <p:sldId id="263" r:id="rId4"/>
    <p:sldId id="278" r:id="rId5"/>
    <p:sldId id="265" r:id="rId6"/>
    <p:sldId id="267" r:id="rId7"/>
    <p:sldId id="269" r:id="rId8"/>
    <p:sldId id="271" r:id="rId9"/>
    <p:sldId id="274" r:id="rId10"/>
    <p:sldId id="275" r:id="rId11"/>
    <p:sldId id="276" r:id="rId12"/>
    <p:sldId id="277" r:id="rId1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A951CA1-6255-4BF5-B8F2-1BFBCBD4186D}" v="3" dt="2022-08-31T01:25:01.27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2787"/>
    <p:restoredTop sz="90929"/>
  </p:normalViewPr>
  <p:slideViewPr>
    <p:cSldViewPr>
      <p:cViewPr varScale="1">
        <p:scale>
          <a:sx n="76" d="100"/>
          <a:sy n="76" d="100"/>
        </p:scale>
        <p:origin x="605" y="2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microsoft.com/office/2015/10/relationships/revisionInfo" Target="revisionInfo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20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Greg Scott" userId="c650d04ab2c8d8e3" providerId="LiveId" clId="{9A951CA1-6255-4BF5-B8F2-1BFBCBD4186D}"/>
    <pc:docChg chg="undo custSel addSld delSld modSld">
      <pc:chgData name="Greg Scott" userId="c650d04ab2c8d8e3" providerId="LiveId" clId="{9A951CA1-6255-4BF5-B8F2-1BFBCBD4186D}" dt="2022-08-31T01:23:36.238" v="635" actId="14100"/>
      <pc:docMkLst>
        <pc:docMk/>
      </pc:docMkLst>
      <pc:sldChg chg="del">
        <pc:chgData name="Greg Scott" userId="c650d04ab2c8d8e3" providerId="LiveId" clId="{9A951CA1-6255-4BF5-B8F2-1BFBCBD4186D}" dt="2022-08-31T00:19:41.869" v="303" actId="47"/>
        <pc:sldMkLst>
          <pc:docMk/>
          <pc:sldMk cId="0" sldId="256"/>
        </pc:sldMkLst>
      </pc:sldChg>
      <pc:sldChg chg="del">
        <pc:chgData name="Greg Scott" userId="c650d04ab2c8d8e3" providerId="LiveId" clId="{9A951CA1-6255-4BF5-B8F2-1BFBCBD4186D}" dt="2022-08-31T00:19:20.403" v="300" actId="47"/>
        <pc:sldMkLst>
          <pc:docMk/>
          <pc:sldMk cId="0" sldId="257"/>
        </pc:sldMkLst>
      </pc:sldChg>
      <pc:sldChg chg="del">
        <pc:chgData name="Greg Scott" userId="c650d04ab2c8d8e3" providerId="LiveId" clId="{9A951CA1-6255-4BF5-B8F2-1BFBCBD4186D}" dt="2022-08-31T00:19:22.479" v="301" actId="47"/>
        <pc:sldMkLst>
          <pc:docMk/>
          <pc:sldMk cId="0" sldId="258"/>
        </pc:sldMkLst>
      </pc:sldChg>
      <pc:sldChg chg="del">
        <pc:chgData name="Greg Scott" userId="c650d04ab2c8d8e3" providerId="LiveId" clId="{9A951CA1-6255-4BF5-B8F2-1BFBCBD4186D}" dt="2022-08-31T00:19:29.409" v="302" actId="47"/>
        <pc:sldMkLst>
          <pc:docMk/>
          <pc:sldMk cId="0" sldId="259"/>
        </pc:sldMkLst>
      </pc:sldChg>
      <pc:sldChg chg="del">
        <pc:chgData name="Greg Scott" userId="c650d04ab2c8d8e3" providerId="LiveId" clId="{9A951CA1-6255-4BF5-B8F2-1BFBCBD4186D}" dt="2022-08-31T00:19:43.002" v="304" actId="47"/>
        <pc:sldMkLst>
          <pc:docMk/>
          <pc:sldMk cId="0" sldId="260"/>
        </pc:sldMkLst>
      </pc:sldChg>
      <pc:sldChg chg="modSp mod">
        <pc:chgData name="Greg Scott" userId="c650d04ab2c8d8e3" providerId="LiveId" clId="{9A951CA1-6255-4BF5-B8F2-1BFBCBD4186D}" dt="2022-08-31T01:20:09.807" v="544" actId="1076"/>
        <pc:sldMkLst>
          <pc:docMk/>
          <pc:sldMk cId="0" sldId="261"/>
        </pc:sldMkLst>
        <pc:spChg chg="mod">
          <ac:chgData name="Greg Scott" userId="c650d04ab2c8d8e3" providerId="LiveId" clId="{9A951CA1-6255-4BF5-B8F2-1BFBCBD4186D}" dt="2022-08-31T01:20:09.807" v="544" actId="1076"/>
          <ac:spMkLst>
            <pc:docMk/>
            <pc:sldMk cId="0" sldId="261"/>
            <ac:spMk id="7170" creationId="{00000000-0000-0000-0000-000000000000}"/>
          </ac:spMkLst>
        </pc:spChg>
      </pc:sldChg>
      <pc:sldChg chg="addSp delSp modSp mod">
        <pc:chgData name="Greg Scott" userId="c650d04ab2c8d8e3" providerId="LiveId" clId="{9A951CA1-6255-4BF5-B8F2-1BFBCBD4186D}" dt="2022-08-31T01:20:15.757" v="545"/>
        <pc:sldMkLst>
          <pc:docMk/>
          <pc:sldMk cId="0" sldId="262"/>
        </pc:sldMkLst>
        <pc:spChg chg="add mod">
          <ac:chgData name="Greg Scott" userId="c650d04ab2c8d8e3" providerId="LiveId" clId="{9A951CA1-6255-4BF5-B8F2-1BFBCBD4186D}" dt="2022-08-31T01:20:15.757" v="545"/>
          <ac:spMkLst>
            <pc:docMk/>
            <pc:sldMk cId="0" sldId="262"/>
            <ac:spMk id="2" creationId="{7CA237E2-DB50-5236-F2E9-6A412DB2006A}"/>
          </ac:spMkLst>
        </pc:spChg>
        <pc:spChg chg="del mod">
          <ac:chgData name="Greg Scott" userId="c650d04ab2c8d8e3" providerId="LiveId" clId="{9A951CA1-6255-4BF5-B8F2-1BFBCBD4186D}" dt="2022-08-31T01:20:05.179" v="543" actId="478"/>
          <ac:spMkLst>
            <pc:docMk/>
            <pc:sldMk cId="0" sldId="262"/>
            <ac:spMk id="8194" creationId="{00000000-0000-0000-0000-000000000000}"/>
          </ac:spMkLst>
        </pc:spChg>
        <pc:spChg chg="mod">
          <ac:chgData name="Greg Scott" userId="c650d04ab2c8d8e3" providerId="LiveId" clId="{9A951CA1-6255-4BF5-B8F2-1BFBCBD4186D}" dt="2022-08-31T00:20:32.681" v="364" actId="1076"/>
          <ac:spMkLst>
            <pc:docMk/>
            <pc:sldMk cId="0" sldId="262"/>
            <ac:spMk id="8196" creationId="{00000000-0000-0000-0000-000000000000}"/>
          </ac:spMkLst>
        </pc:spChg>
      </pc:sldChg>
      <pc:sldChg chg="modSp mod">
        <pc:chgData name="Greg Scott" userId="c650d04ab2c8d8e3" providerId="LiveId" clId="{9A951CA1-6255-4BF5-B8F2-1BFBCBD4186D}" dt="2022-08-31T01:20:31.184" v="553" actId="403"/>
        <pc:sldMkLst>
          <pc:docMk/>
          <pc:sldMk cId="0" sldId="263"/>
        </pc:sldMkLst>
        <pc:spChg chg="mod">
          <ac:chgData name="Greg Scott" userId="c650d04ab2c8d8e3" providerId="LiveId" clId="{9A951CA1-6255-4BF5-B8F2-1BFBCBD4186D}" dt="2022-08-31T01:20:26.661" v="550" actId="207"/>
          <ac:spMkLst>
            <pc:docMk/>
            <pc:sldMk cId="0" sldId="263"/>
            <ac:spMk id="9218" creationId="{00000000-0000-0000-0000-000000000000}"/>
          </ac:spMkLst>
        </pc:spChg>
        <pc:spChg chg="mod">
          <ac:chgData name="Greg Scott" userId="c650d04ab2c8d8e3" providerId="LiveId" clId="{9A951CA1-6255-4BF5-B8F2-1BFBCBD4186D}" dt="2022-08-31T01:20:31.184" v="553" actId="403"/>
          <ac:spMkLst>
            <pc:docMk/>
            <pc:sldMk cId="0" sldId="263"/>
            <ac:spMk id="9219" creationId="{00000000-0000-0000-0000-000000000000}"/>
          </ac:spMkLst>
        </pc:spChg>
      </pc:sldChg>
      <pc:sldChg chg="del">
        <pc:chgData name="Greg Scott" userId="c650d04ab2c8d8e3" providerId="LiveId" clId="{9A951CA1-6255-4BF5-B8F2-1BFBCBD4186D}" dt="2022-08-31T00:08:17.368" v="30" actId="47"/>
        <pc:sldMkLst>
          <pc:docMk/>
          <pc:sldMk cId="0" sldId="264"/>
        </pc:sldMkLst>
      </pc:sldChg>
      <pc:sldChg chg="modSp mod">
        <pc:chgData name="Greg Scott" userId="c650d04ab2c8d8e3" providerId="LiveId" clId="{9A951CA1-6255-4BF5-B8F2-1BFBCBD4186D}" dt="2022-08-31T01:21:22.014" v="576" actId="403"/>
        <pc:sldMkLst>
          <pc:docMk/>
          <pc:sldMk cId="0" sldId="265"/>
        </pc:sldMkLst>
        <pc:spChg chg="mod">
          <ac:chgData name="Greg Scott" userId="c650d04ab2c8d8e3" providerId="LiveId" clId="{9A951CA1-6255-4BF5-B8F2-1BFBCBD4186D}" dt="2022-08-31T01:21:22.014" v="576" actId="403"/>
          <ac:spMkLst>
            <pc:docMk/>
            <pc:sldMk cId="0" sldId="265"/>
            <ac:spMk id="11266" creationId="{00000000-0000-0000-0000-000000000000}"/>
          </ac:spMkLst>
        </pc:spChg>
      </pc:sldChg>
      <pc:sldChg chg="modSp del mod">
        <pc:chgData name="Greg Scott" userId="c650d04ab2c8d8e3" providerId="LiveId" clId="{9A951CA1-6255-4BF5-B8F2-1BFBCBD4186D}" dt="2022-08-31T00:17:58.723" v="299" actId="47"/>
        <pc:sldMkLst>
          <pc:docMk/>
          <pc:sldMk cId="0" sldId="266"/>
        </pc:sldMkLst>
        <pc:spChg chg="mod">
          <ac:chgData name="Greg Scott" userId="c650d04ab2c8d8e3" providerId="LiveId" clId="{9A951CA1-6255-4BF5-B8F2-1BFBCBD4186D}" dt="2022-08-31T00:15:54.561" v="266" actId="20577"/>
          <ac:spMkLst>
            <pc:docMk/>
            <pc:sldMk cId="0" sldId="266"/>
            <ac:spMk id="12291" creationId="{00000000-0000-0000-0000-000000000000}"/>
          </ac:spMkLst>
        </pc:spChg>
      </pc:sldChg>
      <pc:sldChg chg="modSp mod">
        <pc:chgData name="Greg Scott" userId="c650d04ab2c8d8e3" providerId="LiveId" clId="{9A951CA1-6255-4BF5-B8F2-1BFBCBD4186D}" dt="2022-08-31T01:21:44.195" v="585" actId="207"/>
        <pc:sldMkLst>
          <pc:docMk/>
          <pc:sldMk cId="0" sldId="267"/>
        </pc:sldMkLst>
        <pc:spChg chg="mod">
          <ac:chgData name="Greg Scott" userId="c650d04ab2c8d8e3" providerId="LiveId" clId="{9A951CA1-6255-4BF5-B8F2-1BFBCBD4186D}" dt="2022-08-31T01:21:44.195" v="585" actId="207"/>
          <ac:spMkLst>
            <pc:docMk/>
            <pc:sldMk cId="0" sldId="267"/>
            <ac:spMk id="13314" creationId="{00000000-0000-0000-0000-000000000000}"/>
          </ac:spMkLst>
        </pc:spChg>
        <pc:spChg chg="mod">
          <ac:chgData name="Greg Scott" userId="c650d04ab2c8d8e3" providerId="LiveId" clId="{9A951CA1-6255-4BF5-B8F2-1BFBCBD4186D}" dt="2022-08-31T01:21:34.157" v="583" actId="403"/>
          <ac:spMkLst>
            <pc:docMk/>
            <pc:sldMk cId="0" sldId="267"/>
            <ac:spMk id="13315" creationId="{00000000-0000-0000-0000-000000000000}"/>
          </ac:spMkLst>
        </pc:spChg>
      </pc:sldChg>
      <pc:sldChg chg="del">
        <pc:chgData name="Greg Scott" userId="c650d04ab2c8d8e3" providerId="LiveId" clId="{9A951CA1-6255-4BF5-B8F2-1BFBCBD4186D}" dt="2022-08-31T00:25:15.917" v="416" actId="47"/>
        <pc:sldMkLst>
          <pc:docMk/>
          <pc:sldMk cId="0" sldId="268"/>
        </pc:sldMkLst>
      </pc:sldChg>
      <pc:sldChg chg="modSp mod">
        <pc:chgData name="Greg Scott" userId="c650d04ab2c8d8e3" providerId="LiveId" clId="{9A951CA1-6255-4BF5-B8F2-1BFBCBD4186D}" dt="2022-08-31T01:22:00.809" v="592" actId="14100"/>
        <pc:sldMkLst>
          <pc:docMk/>
          <pc:sldMk cId="0" sldId="269"/>
        </pc:sldMkLst>
        <pc:spChg chg="mod">
          <ac:chgData name="Greg Scott" userId="c650d04ab2c8d8e3" providerId="LiveId" clId="{9A951CA1-6255-4BF5-B8F2-1BFBCBD4186D}" dt="2022-08-31T01:21:53.035" v="589" actId="403"/>
          <ac:spMkLst>
            <pc:docMk/>
            <pc:sldMk cId="0" sldId="269"/>
            <ac:spMk id="15362" creationId="{00000000-0000-0000-0000-000000000000}"/>
          </ac:spMkLst>
        </pc:spChg>
        <pc:spChg chg="mod">
          <ac:chgData name="Greg Scott" userId="c650d04ab2c8d8e3" providerId="LiveId" clId="{9A951CA1-6255-4BF5-B8F2-1BFBCBD4186D}" dt="2022-08-31T01:22:00.809" v="592" actId="14100"/>
          <ac:spMkLst>
            <pc:docMk/>
            <pc:sldMk cId="0" sldId="269"/>
            <ac:spMk id="15363" creationId="{00000000-0000-0000-0000-000000000000}"/>
          </ac:spMkLst>
        </pc:spChg>
      </pc:sldChg>
      <pc:sldChg chg="del">
        <pc:chgData name="Greg Scott" userId="c650d04ab2c8d8e3" providerId="LiveId" clId="{9A951CA1-6255-4BF5-B8F2-1BFBCBD4186D}" dt="2022-08-31T00:24:45.186" v="412" actId="47"/>
        <pc:sldMkLst>
          <pc:docMk/>
          <pc:sldMk cId="0" sldId="270"/>
        </pc:sldMkLst>
      </pc:sldChg>
      <pc:sldChg chg="modSp mod">
        <pc:chgData name="Greg Scott" userId="c650d04ab2c8d8e3" providerId="LiveId" clId="{9A951CA1-6255-4BF5-B8F2-1BFBCBD4186D}" dt="2022-08-31T01:22:17.913" v="598" actId="403"/>
        <pc:sldMkLst>
          <pc:docMk/>
          <pc:sldMk cId="0" sldId="271"/>
        </pc:sldMkLst>
        <pc:spChg chg="mod">
          <ac:chgData name="Greg Scott" userId="c650d04ab2c8d8e3" providerId="LiveId" clId="{9A951CA1-6255-4BF5-B8F2-1BFBCBD4186D}" dt="2022-08-31T01:22:08.971" v="597" actId="207"/>
          <ac:spMkLst>
            <pc:docMk/>
            <pc:sldMk cId="0" sldId="271"/>
            <ac:spMk id="17410" creationId="{00000000-0000-0000-0000-000000000000}"/>
          </ac:spMkLst>
        </pc:spChg>
        <pc:spChg chg="mod">
          <ac:chgData name="Greg Scott" userId="c650d04ab2c8d8e3" providerId="LiveId" clId="{9A951CA1-6255-4BF5-B8F2-1BFBCBD4186D}" dt="2022-08-31T01:22:17.913" v="598" actId="403"/>
          <ac:spMkLst>
            <pc:docMk/>
            <pc:sldMk cId="0" sldId="271"/>
            <ac:spMk id="17412" creationId="{00000000-0000-0000-0000-000000000000}"/>
          </ac:spMkLst>
        </pc:spChg>
      </pc:sldChg>
      <pc:sldChg chg="del">
        <pc:chgData name="Greg Scott" userId="c650d04ab2c8d8e3" providerId="LiveId" clId="{9A951CA1-6255-4BF5-B8F2-1BFBCBD4186D}" dt="2022-08-31T00:22:47.455" v="409" actId="47"/>
        <pc:sldMkLst>
          <pc:docMk/>
          <pc:sldMk cId="0" sldId="272"/>
        </pc:sldMkLst>
      </pc:sldChg>
      <pc:sldChg chg="del">
        <pc:chgData name="Greg Scott" userId="c650d04ab2c8d8e3" providerId="LiveId" clId="{9A951CA1-6255-4BF5-B8F2-1BFBCBD4186D}" dt="2022-08-31T00:22:30.104" v="408" actId="47"/>
        <pc:sldMkLst>
          <pc:docMk/>
          <pc:sldMk cId="0" sldId="273"/>
        </pc:sldMkLst>
      </pc:sldChg>
      <pc:sldChg chg="modSp mod">
        <pc:chgData name="Greg Scott" userId="c650d04ab2c8d8e3" providerId="LiveId" clId="{9A951CA1-6255-4BF5-B8F2-1BFBCBD4186D}" dt="2022-08-31T01:22:24.423" v="603" actId="207"/>
        <pc:sldMkLst>
          <pc:docMk/>
          <pc:sldMk cId="0" sldId="274"/>
        </pc:sldMkLst>
        <pc:spChg chg="mod">
          <ac:chgData name="Greg Scott" userId="c650d04ab2c8d8e3" providerId="LiveId" clId="{9A951CA1-6255-4BF5-B8F2-1BFBCBD4186D}" dt="2022-08-31T01:22:24.423" v="603" actId="207"/>
          <ac:spMkLst>
            <pc:docMk/>
            <pc:sldMk cId="0" sldId="274"/>
            <ac:spMk id="20482" creationId="{00000000-0000-0000-0000-000000000000}"/>
          </ac:spMkLst>
        </pc:spChg>
      </pc:sldChg>
      <pc:sldChg chg="modSp mod">
        <pc:chgData name="Greg Scott" userId="c650d04ab2c8d8e3" providerId="LiveId" clId="{9A951CA1-6255-4BF5-B8F2-1BFBCBD4186D}" dt="2022-08-31T01:22:40.238" v="611" actId="14100"/>
        <pc:sldMkLst>
          <pc:docMk/>
          <pc:sldMk cId="0" sldId="275"/>
        </pc:sldMkLst>
        <pc:spChg chg="mod">
          <ac:chgData name="Greg Scott" userId="c650d04ab2c8d8e3" providerId="LiveId" clId="{9A951CA1-6255-4BF5-B8F2-1BFBCBD4186D}" dt="2022-08-31T01:22:32.217" v="607" actId="207"/>
          <ac:spMkLst>
            <pc:docMk/>
            <pc:sldMk cId="0" sldId="275"/>
            <ac:spMk id="21506" creationId="{00000000-0000-0000-0000-000000000000}"/>
          </ac:spMkLst>
        </pc:spChg>
        <pc:spChg chg="mod">
          <ac:chgData name="Greg Scott" userId="c650d04ab2c8d8e3" providerId="LiveId" clId="{9A951CA1-6255-4BF5-B8F2-1BFBCBD4186D}" dt="2022-08-31T01:22:40.238" v="611" actId="14100"/>
          <ac:spMkLst>
            <pc:docMk/>
            <pc:sldMk cId="0" sldId="275"/>
            <ac:spMk id="21507" creationId="{00000000-0000-0000-0000-000000000000}"/>
          </ac:spMkLst>
        </pc:spChg>
      </pc:sldChg>
      <pc:sldChg chg="modSp mod">
        <pc:chgData name="Greg Scott" userId="c650d04ab2c8d8e3" providerId="LiveId" clId="{9A951CA1-6255-4BF5-B8F2-1BFBCBD4186D}" dt="2022-08-31T01:23:08.442" v="626" actId="404"/>
        <pc:sldMkLst>
          <pc:docMk/>
          <pc:sldMk cId="0" sldId="276"/>
        </pc:sldMkLst>
        <pc:spChg chg="mod">
          <ac:chgData name="Greg Scott" userId="c650d04ab2c8d8e3" providerId="LiveId" clId="{9A951CA1-6255-4BF5-B8F2-1BFBCBD4186D}" dt="2022-08-31T01:22:46.865" v="616" actId="403"/>
          <ac:spMkLst>
            <pc:docMk/>
            <pc:sldMk cId="0" sldId="276"/>
            <ac:spMk id="22530" creationId="{00000000-0000-0000-0000-000000000000}"/>
          </ac:spMkLst>
        </pc:spChg>
        <pc:spChg chg="mod">
          <ac:chgData name="Greg Scott" userId="c650d04ab2c8d8e3" providerId="LiveId" clId="{9A951CA1-6255-4BF5-B8F2-1BFBCBD4186D}" dt="2022-08-31T01:23:08.442" v="626" actId="404"/>
          <ac:spMkLst>
            <pc:docMk/>
            <pc:sldMk cId="0" sldId="276"/>
            <ac:spMk id="22531" creationId="{00000000-0000-0000-0000-000000000000}"/>
          </ac:spMkLst>
        </pc:spChg>
      </pc:sldChg>
      <pc:sldChg chg="modSp mod">
        <pc:chgData name="Greg Scott" userId="c650d04ab2c8d8e3" providerId="LiveId" clId="{9A951CA1-6255-4BF5-B8F2-1BFBCBD4186D}" dt="2022-08-31T01:23:36.238" v="635" actId="14100"/>
        <pc:sldMkLst>
          <pc:docMk/>
          <pc:sldMk cId="0" sldId="277"/>
        </pc:sldMkLst>
        <pc:spChg chg="mod">
          <ac:chgData name="Greg Scott" userId="c650d04ab2c8d8e3" providerId="LiveId" clId="{9A951CA1-6255-4BF5-B8F2-1BFBCBD4186D}" dt="2022-08-31T01:23:19.308" v="630" actId="403"/>
          <ac:spMkLst>
            <pc:docMk/>
            <pc:sldMk cId="0" sldId="277"/>
            <ac:spMk id="23554" creationId="{00000000-0000-0000-0000-000000000000}"/>
          </ac:spMkLst>
        </pc:spChg>
        <pc:spChg chg="mod">
          <ac:chgData name="Greg Scott" userId="c650d04ab2c8d8e3" providerId="LiveId" clId="{9A951CA1-6255-4BF5-B8F2-1BFBCBD4186D}" dt="2022-08-31T01:23:36.238" v="635" actId="14100"/>
          <ac:spMkLst>
            <pc:docMk/>
            <pc:sldMk cId="0" sldId="277"/>
            <ac:spMk id="23555" creationId="{00000000-0000-0000-0000-000000000000}"/>
          </ac:spMkLst>
        </pc:spChg>
      </pc:sldChg>
      <pc:sldChg chg="modSp add del mod">
        <pc:chgData name="Greg Scott" userId="c650d04ab2c8d8e3" providerId="LiveId" clId="{9A951CA1-6255-4BF5-B8F2-1BFBCBD4186D}" dt="2022-08-31T01:21:13.175" v="571" actId="403"/>
        <pc:sldMkLst>
          <pc:docMk/>
          <pc:sldMk cId="2631589482" sldId="278"/>
        </pc:sldMkLst>
        <pc:spChg chg="mod">
          <ac:chgData name="Greg Scott" userId="c650d04ab2c8d8e3" providerId="LiveId" clId="{9A951CA1-6255-4BF5-B8F2-1BFBCBD4186D}" dt="2022-08-31T01:21:13.175" v="571" actId="403"/>
          <ac:spMkLst>
            <pc:docMk/>
            <pc:sldMk cId="2631589482" sldId="278"/>
            <ac:spMk id="9218" creationId="{00000000-0000-0000-0000-000000000000}"/>
          </ac:spMkLst>
        </pc:spChg>
        <pc:spChg chg="mod">
          <ac:chgData name="Greg Scott" userId="c650d04ab2c8d8e3" providerId="LiveId" clId="{9A951CA1-6255-4BF5-B8F2-1BFBCBD4186D}" dt="2022-08-31T01:21:03.229" v="569" actId="20577"/>
          <ac:spMkLst>
            <pc:docMk/>
            <pc:sldMk cId="2631589482" sldId="278"/>
            <ac:spMk id="9219" creationId="{00000000-0000-0000-0000-000000000000}"/>
          </ac:spMkLst>
        </pc:spChg>
      </pc:sldChg>
      <pc:sldChg chg="del">
        <pc:chgData name="Greg Scott" userId="c650d04ab2c8d8e3" providerId="LiveId" clId="{9A951CA1-6255-4BF5-B8F2-1BFBCBD4186D}" dt="2022-08-31T00:23:02.424" v="410" actId="47"/>
        <pc:sldMkLst>
          <pc:docMk/>
          <pc:sldMk cId="0" sldId="279"/>
        </pc:sldMkLst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971922DD-D214-F98D-AE8F-7C77784C7F3D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947D4A9-32FF-B148-5D1B-645D835F9B7C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47B4B3E-6E44-4831-A7EB-52C6F0E126AF}" type="datetimeFigureOut">
              <a:rPr lang="en-US" smtClean="0"/>
              <a:t>8/30/2022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2F09CA5-4107-3D72-A794-690D9839B3F8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/>
              <a:t>www.glscott.org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FBC0142-F0EA-9A81-E926-A33974A70CFA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3A20B0E-A608-4CA5-A394-026CDC70B2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032180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5CDDA28-DB97-43A0-8934-E76292E124A1}" type="datetimeFigureOut">
              <a:rPr lang="en-US" smtClean="0"/>
              <a:t>8/30/2022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/>
              <a:t>www.glscott.org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861DA3F-B844-4145-9645-57B7B9DFFD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9752630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66442" y="1447801"/>
            <a:ext cx="662096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6442" y="4777380"/>
            <a:ext cx="662096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EE6FD2-F6F7-4D1C-8827-304A3022C2C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83654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3" y="4800587"/>
            <a:ext cx="66209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66442" y="685800"/>
            <a:ext cx="662096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3" y="5367325"/>
            <a:ext cx="662096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8EEE62-6E61-407C-8DC9-0BD352F18E1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87698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2" y="1447800"/>
            <a:ext cx="6620968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2" y="3657600"/>
            <a:ext cx="6620968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8EEE62-6E61-407C-8DC9-0BD352F18E1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730525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1409" y="1447800"/>
            <a:ext cx="6001049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448177" y="3771174"/>
            <a:ext cx="546115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2" y="4350657"/>
            <a:ext cx="6620968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8EEE62-6E61-407C-8DC9-0BD352F18E1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673897" y="971253"/>
            <a:ext cx="601591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sz="12200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999690" y="2613787"/>
            <a:ext cx="601591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sz="12200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34057198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3124201"/>
            <a:ext cx="6620969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2" y="4777381"/>
            <a:ext cx="6620968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8EEE62-6E61-407C-8DC9-0BD352F18E1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942238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4834" y="1981200"/>
            <a:ext cx="22107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489475" y="2667000"/>
            <a:ext cx="219608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13504" y="1981200"/>
            <a:ext cx="220275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2905586" y="2667000"/>
            <a:ext cx="2210671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344917" y="1981200"/>
            <a:ext cx="219965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5344917" y="2667000"/>
            <a:ext cx="2199658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2795334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5223030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8EEE62-6E61-407C-8DC9-0BD352F18E1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929971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9475" y="4250949"/>
            <a:ext cx="220561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489475" y="2209800"/>
            <a:ext cx="2205612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489475" y="4827212"/>
            <a:ext cx="2205612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17792" y="4250949"/>
            <a:ext cx="21984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2917791" y="2209800"/>
            <a:ext cx="2198466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2916776" y="4827211"/>
            <a:ext cx="2201378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344917" y="4250949"/>
            <a:ext cx="219965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344916" y="2209800"/>
            <a:ext cx="2199658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5344824" y="4827209"/>
            <a:ext cx="2202571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2795334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5223030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8EEE62-6E61-407C-8DC9-0BD352F18E1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258374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9A6644-01E3-4F28-BC3C-46B41FF556C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315525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229782" y="430214"/>
            <a:ext cx="1314793" cy="5826125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89475" y="773205"/>
            <a:ext cx="5568812" cy="548313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7FF4A5-4728-4861-BBC8-6D5C5138359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17460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68906A-AAB6-4FC5-B514-B710C67EEBF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68645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3" y="2861734"/>
            <a:ext cx="662096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2" y="4777381"/>
            <a:ext cx="662096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3D6801-6E4E-4D96-A99C-7A4775245B4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30187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7700" y="2060576"/>
            <a:ext cx="3298113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41975" y="2056093"/>
            <a:ext cx="3298115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EF4316-634B-4A73-A77D-069EE549D6B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14354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7700" y="1905000"/>
            <a:ext cx="329811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7700" y="2514600"/>
            <a:ext cx="3298113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41976" y="1905000"/>
            <a:ext cx="3298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241976" y="2514600"/>
            <a:ext cx="3298113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5A19D2-4373-4D57-87AE-0B7028E06FC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03835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C26925-A1FB-4CDA-93FE-D1506CD64EC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14461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F68077-B0F5-4927-86E0-833417ADFED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68227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1447800"/>
            <a:ext cx="2551462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89397" y="1447800"/>
            <a:ext cx="3898013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1" y="3129281"/>
            <a:ext cx="2551462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7D3141-6B5D-4F43-B95D-A89A940D9B2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66141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5656" y="1854192"/>
            <a:ext cx="3820674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213517" y="1143000"/>
            <a:ext cx="2400925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1" y="3657600"/>
            <a:ext cx="3814728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08E49B-C2D2-4921-A169-D4BBA247B7B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88666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Oval 21"/>
          <p:cNvSpPr/>
          <p:nvPr/>
        </p:nvSpPr>
        <p:spPr>
          <a:xfrm>
            <a:off x="629943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3" name="Oval 22"/>
          <p:cNvSpPr/>
          <p:nvPr/>
        </p:nvSpPr>
        <p:spPr>
          <a:xfrm>
            <a:off x="5689832" y="-457200"/>
            <a:ext cx="1600200" cy="16002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14000"/>
                </a:schemeClr>
              </a:gs>
              <a:gs pos="73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7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4" name="Oval 23"/>
          <p:cNvSpPr/>
          <p:nvPr/>
        </p:nvSpPr>
        <p:spPr>
          <a:xfrm>
            <a:off x="6299432" y="6096000"/>
            <a:ext cx="990600" cy="9906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9000"/>
                </a:schemeClr>
              </a:gs>
              <a:gs pos="66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0" name="Oval 19"/>
          <p:cNvSpPr/>
          <p:nvPr/>
        </p:nvSpPr>
        <p:spPr>
          <a:xfrm>
            <a:off x="-153988" y="2667000"/>
            <a:ext cx="4191000" cy="41910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11000"/>
                </a:schemeClr>
              </a:gs>
              <a:gs pos="75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1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1" name="Oval 20"/>
          <p:cNvSpPr/>
          <p:nvPr/>
        </p:nvSpPr>
        <p:spPr>
          <a:xfrm>
            <a:off x="-839788" y="2895600"/>
            <a:ext cx="2362200" cy="23622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8000"/>
                </a:schemeClr>
              </a:gs>
              <a:gs pos="72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8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9" name="Rectangle 18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4710" y="452718"/>
            <a:ext cx="7055380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7700" y="2052925"/>
            <a:ext cx="6711654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7494989" y="1828771"/>
            <a:ext cx="990599" cy="22865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6233335" y="3263371"/>
            <a:ext cx="3859795" cy="2286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7766431" y="295736"/>
            <a:ext cx="628813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1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8EEE62-6E61-407C-8DC9-0BD352F18E1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116068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7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6" indent="-342906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62" indent="-285755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20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27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34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42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49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57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64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7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15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22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31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38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46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53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61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 Box 2"/>
          <p:cNvSpPr txBox="1">
            <a:spLocks noChangeArrowheads="1"/>
          </p:cNvSpPr>
          <p:nvPr/>
        </p:nvSpPr>
        <p:spPr bwMode="auto">
          <a:xfrm>
            <a:off x="279400" y="620688"/>
            <a:ext cx="7620000" cy="63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3500" tIns="63500" rIns="63500" bIns="63500">
            <a:prstTxWarp prst="textNoShape">
              <a:avLst/>
            </a:prstTxWarp>
          </a:bodyPr>
          <a:lstStyle/>
          <a:p>
            <a:r>
              <a:rPr lang="en-US" sz="2800" b="1" dirty="0">
                <a:solidFill>
                  <a:schemeClr val="bg1"/>
                </a:solidFill>
              </a:rPr>
              <a:t>The Characteristics of Corporations</a:t>
            </a:r>
          </a:p>
        </p:txBody>
      </p:sp>
      <p:pic>
        <p:nvPicPr>
          <p:cNvPr id="7171" name="Picture 3" descr="ECON_SC_L03_R1172040_FUL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1524000"/>
            <a:ext cx="8280400" cy="417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2" name="Text Box 4"/>
          <p:cNvSpPr txBox="1">
            <a:spLocks noChangeArrowheads="1"/>
          </p:cNvSpPr>
          <p:nvPr/>
        </p:nvSpPr>
        <p:spPr bwMode="auto">
          <a:xfrm>
            <a:off x="279400" y="5778500"/>
            <a:ext cx="76200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3500" tIns="63500" rIns="63500" bIns="63500">
            <a:prstTxWarp prst="textNoShape">
              <a:avLst/>
            </a:prstTxWarp>
          </a:bodyPr>
          <a:lstStyle/>
          <a:p>
            <a:r>
              <a:rPr lang="en-US" sz="1400"/>
              <a:t>A large corporation has the capital to build factories and hire many workers. As a result, it can produce and sell goods on a large scale.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 Box 2"/>
          <p:cNvSpPr txBox="1">
            <a:spLocks noChangeArrowheads="1"/>
          </p:cNvSpPr>
          <p:nvPr/>
        </p:nvSpPr>
        <p:spPr bwMode="auto">
          <a:xfrm>
            <a:off x="279400" y="635000"/>
            <a:ext cx="7620000" cy="63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3500" tIns="63500" rIns="63500" bIns="63500">
            <a:prstTxWarp prst="textNoShape">
              <a:avLst/>
            </a:prstTxWarp>
          </a:bodyPr>
          <a:lstStyle/>
          <a:p>
            <a:r>
              <a:rPr lang="en-US" sz="2800" b="1" dirty="0">
                <a:solidFill>
                  <a:schemeClr val="bg1"/>
                </a:solidFill>
              </a:rPr>
              <a:t>Quiz: The Characteristics of Corporations</a:t>
            </a:r>
          </a:p>
        </p:txBody>
      </p:sp>
      <p:sp>
        <p:nvSpPr>
          <p:cNvPr id="21507" name="Text Box 3"/>
          <p:cNvSpPr txBox="1">
            <a:spLocks noChangeArrowheads="1"/>
          </p:cNvSpPr>
          <p:nvPr/>
        </p:nvSpPr>
        <p:spPr bwMode="auto">
          <a:xfrm>
            <a:off x="279400" y="1460500"/>
            <a:ext cx="8541072" cy="444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3500" tIns="63500" rIns="63500" bIns="63500">
            <a:prstTxWarp prst="textNoShape">
              <a:avLst/>
            </a:prstTxWarp>
          </a:bodyPr>
          <a:lstStyle/>
          <a:p>
            <a:r>
              <a:rPr lang="en-US" sz="2400" dirty="0"/>
              <a:t>A publicly held corporation has</a:t>
            </a:r>
          </a:p>
          <a:p>
            <a:endParaRPr lang="en-US" sz="2400" dirty="0"/>
          </a:p>
          <a:p>
            <a:r>
              <a:rPr lang="en-US" sz="2400" dirty="0"/>
              <a:t>A.  no legal identity beyond that of its owners.</a:t>
            </a:r>
          </a:p>
          <a:p>
            <a:r>
              <a:rPr lang="en-US" sz="2400" dirty="0"/>
              <a:t>B.  many shareholders who can buy or sell its stock.</a:t>
            </a:r>
          </a:p>
          <a:p>
            <a:r>
              <a:rPr lang="en-US" sz="2400" dirty="0"/>
              <a:t>C.  a few stockholders who are often family members.</a:t>
            </a:r>
          </a:p>
          <a:p>
            <a:r>
              <a:rPr lang="en-US" sz="2400" dirty="0"/>
              <a:t>D.  stockholders who rarely trade their shares of stock.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ext Box 2"/>
          <p:cNvSpPr txBox="1">
            <a:spLocks noChangeArrowheads="1"/>
          </p:cNvSpPr>
          <p:nvPr/>
        </p:nvSpPr>
        <p:spPr bwMode="auto">
          <a:xfrm>
            <a:off x="279400" y="635000"/>
            <a:ext cx="7620000" cy="63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3500" tIns="63500" rIns="63500" bIns="63500">
            <a:prstTxWarp prst="textNoShape">
              <a:avLst/>
            </a:prstTxWarp>
          </a:bodyPr>
          <a:lstStyle/>
          <a:p>
            <a:r>
              <a:rPr lang="en-US" sz="3200" b="1" dirty="0">
                <a:solidFill>
                  <a:schemeClr val="bg1"/>
                </a:solidFill>
              </a:rPr>
              <a:t>Quiz: Advantages of Incorporation</a:t>
            </a:r>
          </a:p>
        </p:txBody>
      </p:sp>
      <p:sp>
        <p:nvSpPr>
          <p:cNvPr id="22531" name="Text Box 3"/>
          <p:cNvSpPr txBox="1">
            <a:spLocks noChangeArrowheads="1"/>
          </p:cNvSpPr>
          <p:nvPr/>
        </p:nvSpPr>
        <p:spPr bwMode="auto">
          <a:xfrm>
            <a:off x="306517" y="1783976"/>
            <a:ext cx="8784976" cy="444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3500" tIns="63500" rIns="63500" bIns="63500">
            <a:prstTxWarp prst="textNoShape">
              <a:avLst/>
            </a:prstTxWarp>
          </a:bodyPr>
          <a:lstStyle/>
          <a:p>
            <a:r>
              <a:rPr lang="en-US" sz="2400" dirty="0"/>
              <a:t>How do corporations raise capital?</a:t>
            </a:r>
          </a:p>
          <a:p>
            <a:endParaRPr lang="en-US" sz="2400" dirty="0"/>
          </a:p>
          <a:p>
            <a:r>
              <a:rPr lang="en-US" sz="2400" dirty="0"/>
              <a:t>A.  by transferring funds from the owners to the investors</a:t>
            </a:r>
          </a:p>
          <a:p>
            <a:r>
              <a:rPr lang="en-US" sz="2400" dirty="0"/>
              <a:t>B.  through grants from the board of directors</a:t>
            </a:r>
          </a:p>
          <a:p>
            <a:r>
              <a:rPr lang="en-US" sz="2400" dirty="0"/>
              <a:t>C.  by taking out loans against the owners’ assets</a:t>
            </a:r>
          </a:p>
          <a:p>
            <a:r>
              <a:rPr lang="en-US" sz="2400" dirty="0"/>
              <a:t>D.  by selling stocks and bonds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ext Box 2"/>
          <p:cNvSpPr txBox="1">
            <a:spLocks noChangeArrowheads="1"/>
          </p:cNvSpPr>
          <p:nvPr/>
        </p:nvSpPr>
        <p:spPr bwMode="auto">
          <a:xfrm>
            <a:off x="279400" y="635000"/>
            <a:ext cx="7620000" cy="63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3500" tIns="63500" rIns="63500" bIns="63500">
            <a:prstTxWarp prst="textNoShape">
              <a:avLst/>
            </a:prstTxWarp>
          </a:bodyPr>
          <a:lstStyle/>
          <a:p>
            <a:r>
              <a:rPr lang="en-US" sz="2800" b="1" dirty="0">
                <a:solidFill>
                  <a:schemeClr val="bg1"/>
                </a:solidFill>
              </a:rPr>
              <a:t>Quiz: Disadvantages of Incorporation</a:t>
            </a:r>
          </a:p>
        </p:txBody>
      </p:sp>
      <p:sp>
        <p:nvSpPr>
          <p:cNvPr id="23555" name="Text Box 3"/>
          <p:cNvSpPr txBox="1">
            <a:spLocks noChangeArrowheads="1"/>
          </p:cNvSpPr>
          <p:nvPr/>
        </p:nvSpPr>
        <p:spPr bwMode="auto">
          <a:xfrm>
            <a:off x="179512" y="1460500"/>
            <a:ext cx="9073008" cy="444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3500" tIns="63500" rIns="63500" bIns="63500">
            <a:prstTxWarp prst="textNoShape">
              <a:avLst/>
            </a:prstTxWarp>
          </a:bodyPr>
          <a:lstStyle/>
          <a:p>
            <a:r>
              <a:rPr lang="en-US" sz="2000" dirty="0"/>
              <a:t>In order to do business, what is one regulation that corporations have to follow?</a:t>
            </a:r>
          </a:p>
          <a:p>
            <a:endParaRPr lang="en-US" sz="2000" dirty="0"/>
          </a:p>
          <a:p>
            <a:r>
              <a:rPr lang="en-US" sz="2000" dirty="0"/>
              <a:t>A.  They have to form limited liability corporations.</a:t>
            </a:r>
          </a:p>
          <a:p>
            <a:r>
              <a:rPr lang="en-US" sz="2000" dirty="0"/>
              <a:t>B.  They have to have an advisory board that makes financial decisions.</a:t>
            </a:r>
          </a:p>
          <a:p>
            <a:r>
              <a:rPr lang="en-US" sz="2000" dirty="0"/>
              <a:t>C.  They have to sell stocks and bonds on the stock exchange.</a:t>
            </a:r>
          </a:p>
          <a:p>
            <a:r>
              <a:rPr lang="en-US" sz="2000" dirty="0"/>
              <a:t>D.  They have to file quarterly and annual reports with the SEC.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5" name="Picture 3" descr="ECON_SC_L03_A00356_FUL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1524000"/>
            <a:ext cx="7810500" cy="417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6" name="Text Box 4"/>
          <p:cNvSpPr txBox="1">
            <a:spLocks noChangeArrowheads="1"/>
          </p:cNvSpPr>
          <p:nvPr/>
        </p:nvSpPr>
        <p:spPr bwMode="auto">
          <a:xfrm>
            <a:off x="1619672" y="5733256"/>
            <a:ext cx="76200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3500" tIns="63500" rIns="63500" bIns="63500">
            <a:prstTxWarp prst="textNoShape">
              <a:avLst/>
            </a:prstTxWarp>
          </a:bodyPr>
          <a:lstStyle/>
          <a:p>
            <a:r>
              <a:rPr lang="en-US" sz="1600" dirty="0"/>
              <a:t>Owned by the stockholders treated as an individual by law.</a:t>
            </a:r>
          </a:p>
        </p:txBody>
      </p:sp>
      <p:sp>
        <p:nvSpPr>
          <p:cNvPr id="2" name="Text Box 2">
            <a:extLst>
              <a:ext uri="{FF2B5EF4-FFF2-40B4-BE49-F238E27FC236}">
                <a16:creationId xmlns:a16="http://schemas.microsoft.com/office/drawing/2014/main" id="{7CA237E2-DB50-5236-F2E9-6A412DB200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9400" y="620688"/>
            <a:ext cx="7620000" cy="63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3500" tIns="63500" rIns="63500" bIns="63500">
            <a:prstTxWarp prst="textNoShape">
              <a:avLst/>
            </a:prstTxWarp>
          </a:bodyPr>
          <a:lstStyle/>
          <a:p>
            <a:r>
              <a:rPr lang="en-US" sz="2800" b="1" dirty="0">
                <a:solidFill>
                  <a:schemeClr val="bg1"/>
                </a:solidFill>
              </a:rPr>
              <a:t>The Characteristics of Corporations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 Box 2"/>
          <p:cNvSpPr txBox="1">
            <a:spLocks noChangeArrowheads="1"/>
          </p:cNvSpPr>
          <p:nvPr/>
        </p:nvSpPr>
        <p:spPr bwMode="auto">
          <a:xfrm>
            <a:off x="279400" y="635000"/>
            <a:ext cx="7620000" cy="63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3500" tIns="63500" rIns="63500" bIns="63500">
            <a:prstTxWarp prst="textNoShape">
              <a:avLst/>
            </a:prstTxWarp>
          </a:bodyPr>
          <a:lstStyle/>
          <a:p>
            <a:r>
              <a:rPr lang="en-US" sz="3200" b="1" dirty="0">
                <a:solidFill>
                  <a:schemeClr val="bg1"/>
                </a:solidFill>
              </a:rPr>
              <a:t>Unique Characteristics</a:t>
            </a:r>
          </a:p>
        </p:txBody>
      </p:sp>
      <p:sp>
        <p:nvSpPr>
          <p:cNvPr id="9219" name="Text Box 3"/>
          <p:cNvSpPr txBox="1">
            <a:spLocks noChangeArrowheads="1"/>
          </p:cNvSpPr>
          <p:nvPr/>
        </p:nvSpPr>
        <p:spPr bwMode="auto">
          <a:xfrm>
            <a:off x="279400" y="1460500"/>
            <a:ext cx="7620000" cy="444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3500" tIns="63500" rIns="63500" bIns="63500">
            <a:prstTxWarp prst="textNoShape">
              <a:avLst/>
            </a:prstTxWarp>
          </a:bodyPr>
          <a:lstStyle/>
          <a:p>
            <a:pPr algn="ctr"/>
            <a:r>
              <a:rPr lang="en-US" sz="2800" dirty="0"/>
              <a:t>Publicly owned</a:t>
            </a:r>
          </a:p>
          <a:p>
            <a:pPr algn="ctr"/>
            <a:endParaRPr lang="en-US" sz="2800" dirty="0"/>
          </a:p>
          <a:p>
            <a:pPr algn="ctr"/>
            <a:r>
              <a:rPr lang="en-US" sz="2800" dirty="0"/>
              <a:t>Earns greatest % of total sales in the US 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 Box 2"/>
          <p:cNvSpPr txBox="1">
            <a:spLocks noChangeArrowheads="1"/>
          </p:cNvSpPr>
          <p:nvPr/>
        </p:nvSpPr>
        <p:spPr bwMode="auto">
          <a:xfrm>
            <a:off x="279400" y="635000"/>
            <a:ext cx="7620000" cy="63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3500" tIns="63500" rIns="63500" bIns="63500">
            <a:prstTxWarp prst="textNoShape">
              <a:avLst/>
            </a:prstTxWarp>
          </a:bodyPr>
          <a:lstStyle/>
          <a:p>
            <a:r>
              <a:rPr lang="en-US" sz="3200" b="1" dirty="0">
                <a:solidFill>
                  <a:schemeClr val="bg1"/>
                </a:solidFill>
              </a:rPr>
              <a:t>Advantages of Incorporation</a:t>
            </a:r>
          </a:p>
        </p:txBody>
      </p:sp>
      <p:sp>
        <p:nvSpPr>
          <p:cNvPr id="9219" name="Text Box 3"/>
          <p:cNvSpPr txBox="1">
            <a:spLocks noChangeArrowheads="1"/>
          </p:cNvSpPr>
          <p:nvPr/>
        </p:nvSpPr>
        <p:spPr bwMode="auto">
          <a:xfrm>
            <a:off x="26864" y="1556792"/>
            <a:ext cx="9117136" cy="444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3500" tIns="63500" rIns="63500" bIns="63500">
            <a:prstTxWarp prst="textNoShape">
              <a:avLst/>
            </a:prstTxWarp>
          </a:bodyPr>
          <a:lstStyle/>
          <a:p>
            <a:r>
              <a:rPr lang="en-US" sz="2800" dirty="0"/>
              <a:t>Incorporation (forming a corporation), offers advantages to both stockholders and the corporation itself. </a:t>
            </a:r>
          </a:p>
          <a:p>
            <a:endParaRPr lang="en-US" sz="2800" dirty="0"/>
          </a:p>
          <a:p>
            <a:r>
              <a:rPr lang="en-US" sz="2800" dirty="0"/>
              <a:t>These advantages include: </a:t>
            </a:r>
          </a:p>
          <a:p>
            <a:r>
              <a:rPr lang="en-US" sz="2800" dirty="0"/>
              <a:t>	Profit to shareholders (dividends capital gains)			 limited liability </a:t>
            </a:r>
          </a:p>
          <a:p>
            <a:r>
              <a:rPr lang="en-US" sz="2800" dirty="0"/>
              <a:t>			Ability to attract capital</a:t>
            </a:r>
          </a:p>
          <a:p>
            <a:r>
              <a:rPr lang="en-US" sz="2800" dirty="0"/>
              <a:t>				long life</a:t>
            </a:r>
          </a:p>
        </p:txBody>
      </p:sp>
    </p:spTree>
    <p:extLst>
      <p:ext uri="{BB962C8B-B14F-4D97-AF65-F5344CB8AC3E}">
        <p14:creationId xmlns:p14="http://schemas.microsoft.com/office/powerpoint/2010/main" val="26315894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 Box 2"/>
          <p:cNvSpPr txBox="1">
            <a:spLocks noChangeArrowheads="1"/>
          </p:cNvSpPr>
          <p:nvPr/>
        </p:nvSpPr>
        <p:spPr bwMode="auto">
          <a:xfrm>
            <a:off x="279400" y="635000"/>
            <a:ext cx="7620000" cy="63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3500" tIns="63500" rIns="63500" bIns="63500">
            <a:prstTxWarp prst="textNoShape">
              <a:avLst/>
            </a:prstTxWarp>
          </a:bodyPr>
          <a:lstStyle/>
          <a:p>
            <a:r>
              <a:rPr lang="en-US" sz="3200" b="1" dirty="0">
                <a:solidFill>
                  <a:schemeClr val="bg1"/>
                </a:solidFill>
              </a:rPr>
              <a:t>Advantages of Incorporation</a:t>
            </a:r>
          </a:p>
        </p:txBody>
      </p:sp>
      <p:pic>
        <p:nvPicPr>
          <p:cNvPr id="11267" name="Picture 3" descr="ECON_SC_L03_A00357_FUL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1524000"/>
            <a:ext cx="7810500" cy="417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68" name="Text Box 4"/>
          <p:cNvSpPr txBox="1">
            <a:spLocks noChangeArrowheads="1"/>
          </p:cNvSpPr>
          <p:nvPr/>
        </p:nvSpPr>
        <p:spPr bwMode="auto">
          <a:xfrm>
            <a:off x="279400" y="5778500"/>
            <a:ext cx="76200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3500" tIns="63500" rIns="63500" bIns="63500">
            <a:prstTxWarp prst="textNoShape">
              <a:avLst/>
            </a:prstTxWarp>
          </a:bodyPr>
          <a:lstStyle/>
          <a:p>
            <a:r>
              <a:rPr lang="en-US" sz="1400"/>
              <a:t>Infer Before the introduction of modern technology, stocks were traded in person. What effect do you think Internet trading has had on the stock market?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 Box 2"/>
          <p:cNvSpPr txBox="1">
            <a:spLocks noChangeArrowheads="1"/>
          </p:cNvSpPr>
          <p:nvPr/>
        </p:nvSpPr>
        <p:spPr bwMode="auto">
          <a:xfrm>
            <a:off x="279400" y="635000"/>
            <a:ext cx="7620000" cy="63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3500" tIns="63500" rIns="63500" bIns="63500">
            <a:prstTxWarp prst="textNoShape">
              <a:avLst/>
            </a:prstTxWarp>
          </a:bodyPr>
          <a:lstStyle/>
          <a:p>
            <a:r>
              <a:rPr lang="en-US" sz="3200" b="1" dirty="0">
                <a:solidFill>
                  <a:schemeClr val="bg1"/>
                </a:solidFill>
              </a:rPr>
              <a:t>Disadvantages of Incorporation</a:t>
            </a:r>
          </a:p>
        </p:txBody>
      </p:sp>
      <p:sp>
        <p:nvSpPr>
          <p:cNvPr id="13315" name="Text Box 3"/>
          <p:cNvSpPr txBox="1">
            <a:spLocks noChangeArrowheads="1"/>
          </p:cNvSpPr>
          <p:nvPr/>
        </p:nvSpPr>
        <p:spPr bwMode="auto">
          <a:xfrm>
            <a:off x="279400" y="1460500"/>
            <a:ext cx="7620000" cy="444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3500" tIns="63500" rIns="63500" bIns="63500">
            <a:prstTxWarp prst="textNoShape">
              <a:avLst/>
            </a:prstTxWarp>
          </a:bodyPr>
          <a:lstStyle/>
          <a:p>
            <a:pPr marL="457200" indent="-457200">
              <a:buFontTx/>
              <a:buChar char="•"/>
            </a:pPr>
            <a:r>
              <a:rPr lang="en-US" sz="3200" dirty="0"/>
              <a:t>Difficulty and Expense of Start-Up</a:t>
            </a:r>
          </a:p>
          <a:p>
            <a:pPr marL="457200" indent="-457200">
              <a:buFontTx/>
              <a:buChar char="•"/>
            </a:pPr>
            <a:r>
              <a:rPr lang="en-US" sz="3200" dirty="0"/>
              <a:t>Double Taxation</a:t>
            </a:r>
          </a:p>
          <a:p>
            <a:pPr marL="457200" indent="-457200">
              <a:buFontTx/>
              <a:buChar char="•"/>
            </a:pPr>
            <a:r>
              <a:rPr lang="en-US" sz="3200" dirty="0"/>
              <a:t>Loss of Control</a:t>
            </a:r>
          </a:p>
          <a:p>
            <a:pPr marL="457200" indent="-457200">
              <a:buFontTx/>
              <a:buChar char="•"/>
            </a:pPr>
            <a:r>
              <a:rPr lang="en-US" sz="3200" dirty="0"/>
              <a:t>More Regulation</a:t>
            </a:r>
          </a:p>
          <a:p>
            <a:pPr marL="457200" indent="-457200">
              <a:buFontTx/>
              <a:buChar char="•"/>
            </a:pPr>
            <a:r>
              <a:rPr lang="en-US" sz="3200" dirty="0"/>
              <a:t>Slow decision making</a:t>
            </a:r>
            <a:endParaRPr lang="en-US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 Box 2"/>
          <p:cNvSpPr txBox="1">
            <a:spLocks noChangeArrowheads="1"/>
          </p:cNvSpPr>
          <p:nvPr/>
        </p:nvSpPr>
        <p:spPr bwMode="auto">
          <a:xfrm>
            <a:off x="279400" y="635000"/>
            <a:ext cx="7620000" cy="63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3500" tIns="63500" rIns="63500" bIns="63500">
            <a:prstTxWarp prst="textNoShape">
              <a:avLst/>
            </a:prstTxWarp>
          </a:bodyPr>
          <a:lstStyle/>
          <a:p>
            <a:r>
              <a:rPr lang="en-US" sz="2800" b="1" dirty="0">
                <a:solidFill>
                  <a:schemeClr val="bg1"/>
                </a:solidFill>
              </a:rPr>
              <a:t>Corporate Mergers</a:t>
            </a:r>
          </a:p>
        </p:txBody>
      </p:sp>
      <p:sp>
        <p:nvSpPr>
          <p:cNvPr id="15363" name="Text Box 3"/>
          <p:cNvSpPr txBox="1">
            <a:spLocks noChangeArrowheads="1"/>
          </p:cNvSpPr>
          <p:nvPr/>
        </p:nvSpPr>
        <p:spPr bwMode="auto">
          <a:xfrm>
            <a:off x="279400" y="1460500"/>
            <a:ext cx="8325048" cy="444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3500" tIns="63500" rIns="63500" bIns="63500">
            <a:prstTxWarp prst="textNoShape">
              <a:avLst/>
            </a:prstTxWarp>
          </a:bodyPr>
          <a:lstStyle/>
          <a:p>
            <a:r>
              <a:rPr lang="en-US" sz="2400" dirty="0"/>
              <a:t>Corporations can grow very large. One way to grow is to raise money by selling stocks or bonds. </a:t>
            </a:r>
          </a:p>
          <a:p>
            <a:endParaRPr lang="en-US" sz="2400" dirty="0"/>
          </a:p>
          <a:p>
            <a:r>
              <a:rPr lang="en-US" sz="2400" dirty="0"/>
              <a:t>Corporations may also grow by merging, or combining, with another corporation. The three kinds of mergers are horizontal mergers, vertical mergers, and conglomerates.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 Box 2"/>
          <p:cNvSpPr txBox="1">
            <a:spLocks noChangeArrowheads="1"/>
          </p:cNvSpPr>
          <p:nvPr/>
        </p:nvSpPr>
        <p:spPr bwMode="auto">
          <a:xfrm>
            <a:off x="279400" y="635000"/>
            <a:ext cx="7620000" cy="63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3500" tIns="63500" rIns="63500" bIns="63500">
            <a:prstTxWarp prst="textNoShape">
              <a:avLst/>
            </a:prstTxWarp>
          </a:bodyPr>
          <a:lstStyle/>
          <a:p>
            <a:r>
              <a:rPr lang="en-US" sz="3200" b="1" dirty="0">
                <a:solidFill>
                  <a:schemeClr val="bg1"/>
                </a:solidFill>
              </a:rPr>
              <a:t>Corporate Mergers</a:t>
            </a:r>
          </a:p>
        </p:txBody>
      </p:sp>
      <p:pic>
        <p:nvPicPr>
          <p:cNvPr id="17411" name="Picture 3" descr="ECON_SC_L03_A00358_FUL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1524000"/>
            <a:ext cx="7810500" cy="417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2" name="Text Box 4"/>
          <p:cNvSpPr txBox="1">
            <a:spLocks noChangeArrowheads="1"/>
          </p:cNvSpPr>
          <p:nvPr/>
        </p:nvSpPr>
        <p:spPr bwMode="auto">
          <a:xfrm>
            <a:off x="279400" y="5778500"/>
            <a:ext cx="76200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3500" tIns="63500" rIns="63500" bIns="63500">
            <a:prstTxWarp prst="textNoShape">
              <a:avLst/>
            </a:prstTxWarp>
          </a:bodyPr>
          <a:lstStyle/>
          <a:p>
            <a:r>
              <a:rPr lang="en-US" sz="1600" dirty="0"/>
              <a:t>Draw Conclusions How do you think that Office Depot’s three horizontal mergers over 23 years may have benefited the company?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ext Box 2"/>
          <p:cNvSpPr txBox="1">
            <a:spLocks noChangeArrowheads="1"/>
          </p:cNvSpPr>
          <p:nvPr/>
        </p:nvSpPr>
        <p:spPr bwMode="auto">
          <a:xfrm>
            <a:off x="279400" y="635000"/>
            <a:ext cx="7620000" cy="63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3500" tIns="63500" rIns="63500" bIns="63500">
            <a:prstTxWarp prst="textNoShape">
              <a:avLst/>
            </a:prstTxWarp>
          </a:bodyPr>
          <a:lstStyle/>
          <a:p>
            <a:r>
              <a:rPr lang="en-US" sz="3200" b="1" dirty="0">
                <a:solidFill>
                  <a:schemeClr val="bg1"/>
                </a:solidFill>
              </a:rPr>
              <a:t>Multinational Corporations</a:t>
            </a:r>
          </a:p>
        </p:txBody>
      </p:sp>
      <p:pic>
        <p:nvPicPr>
          <p:cNvPr id="20483" name="Picture 3" descr="ECON_SC_L03_R1172091_FUL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1524000"/>
            <a:ext cx="7391400" cy="417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4" name="Text Box 4"/>
          <p:cNvSpPr txBox="1">
            <a:spLocks noChangeArrowheads="1"/>
          </p:cNvSpPr>
          <p:nvPr/>
        </p:nvSpPr>
        <p:spPr bwMode="auto">
          <a:xfrm>
            <a:off x="279400" y="5778500"/>
            <a:ext cx="76200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3500" tIns="63500" rIns="63500" bIns="63500">
            <a:prstTxWarp prst="textNoShape">
              <a:avLst/>
            </a:prstTxWarp>
          </a:bodyPr>
          <a:lstStyle/>
          <a:p>
            <a:r>
              <a:rPr lang="en-US" sz="1400"/>
              <a:t>Disney is a multinational corporation with stores and theme parks all over the world. This photo shows the entrance to Disneyland in Paris, France.</a:t>
            </a: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F9C9D"/>
      </a:accent5>
      <a:accent6>
        <a:srgbClr val="9E5E9B"/>
      </a:accent6>
      <a:hlink>
        <a:srgbClr val="58C1BA"/>
      </a:hlink>
      <a:folHlink>
        <a:srgbClr val="9DD0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80</TotalTime>
  <Words>442</Words>
  <Application>Microsoft Office PowerPoint</Application>
  <PresentationFormat>On-screen Show (4:3)</PresentationFormat>
  <Paragraphs>52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Arial</vt:lpstr>
      <vt:lpstr>Calibri</vt:lpstr>
      <vt:lpstr>Century Gothic</vt:lpstr>
      <vt:lpstr>Wingdings 3</vt:lpstr>
      <vt:lpstr>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Pearson Inc.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Andrew Newcomb</dc:creator>
  <cp:lastModifiedBy>Greg Scott</cp:lastModifiedBy>
  <cp:revision>2</cp:revision>
  <dcterms:created xsi:type="dcterms:W3CDTF">2014-12-08T18:28:36Z</dcterms:created>
  <dcterms:modified xsi:type="dcterms:W3CDTF">2022-08-31T01:25:11Z</dcterms:modified>
</cp:coreProperties>
</file>