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AE491-4FCE-49F3-94A4-50B41CB686B8}" v="1" dt="2023-03-23T19:38:13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5" y="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2D2847-FC48-6C08-506C-C950F4FE6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28AC5-2A10-BF33-AEBB-F47C6868E1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E684-8D3B-4159-8605-42C713C683DD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DC5E4-985F-02EB-E7A6-4FFACDB36A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72DE7-1788-4069-FB25-32C58D49F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BCE64-9680-4DFC-B022-B14A490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9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FA54-1865-4182-B503-F81E11502306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6D5C-5EB7-4D49-938A-68D5ED53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59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5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4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536E-B667-4149-8A5C-5A6025F719DF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0F5C-0B87-41BB-8E30-946616814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34" t="23754" r="17504" b="10978"/>
          <a:stretch/>
        </p:blipFill>
        <p:spPr>
          <a:xfrm>
            <a:off x="1930400" y="508000"/>
            <a:ext cx="81407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84" t="16533" r="50520" b="17782"/>
          <a:stretch/>
        </p:blipFill>
        <p:spPr>
          <a:xfrm>
            <a:off x="393701" y="177800"/>
            <a:ext cx="4610100" cy="6489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0501" y="927100"/>
            <a:ext cx="6540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Supply and demand:</a:t>
            </a:r>
          </a:p>
          <a:p>
            <a:r>
              <a:rPr lang="en-US" sz="6000" dirty="0"/>
              <a:t>Households </a:t>
            </a:r>
            <a:r>
              <a:rPr lang="en-US" sz="6000" dirty="0">
                <a:solidFill>
                  <a:srgbClr val="FF0000"/>
                </a:solidFill>
              </a:rPr>
              <a:t>supply</a:t>
            </a:r>
            <a:r>
              <a:rPr lang="en-US" sz="6000" dirty="0"/>
              <a:t>. </a:t>
            </a:r>
          </a:p>
          <a:p>
            <a:r>
              <a:rPr lang="en-US" sz="6000" dirty="0"/>
              <a:t>Firms </a:t>
            </a:r>
            <a:r>
              <a:rPr lang="en-US" sz="6000" dirty="0">
                <a:solidFill>
                  <a:srgbClr val="0070C0"/>
                </a:solidFill>
              </a:rPr>
              <a:t>demand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4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584" t="16692" r="16253" b="17940"/>
          <a:stretch/>
        </p:blipFill>
        <p:spPr>
          <a:xfrm>
            <a:off x="7416800" y="508000"/>
            <a:ext cx="4165600" cy="598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200" y="1017359"/>
            <a:ext cx="6794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solidFill>
                  <a:prstClr val="black"/>
                </a:solidFill>
              </a:rPr>
              <a:t>Supply and demand:</a:t>
            </a:r>
          </a:p>
          <a:p>
            <a:pPr lvl="0"/>
            <a:r>
              <a:rPr lang="en-US" sz="6000" dirty="0">
                <a:solidFill>
                  <a:prstClr val="black"/>
                </a:solidFill>
              </a:rPr>
              <a:t>Households </a:t>
            </a:r>
            <a:r>
              <a:rPr lang="en-US" sz="6000" dirty="0">
                <a:solidFill>
                  <a:srgbClr val="0070C0"/>
                </a:solidFill>
              </a:rPr>
              <a:t>demand</a:t>
            </a:r>
            <a:r>
              <a:rPr lang="en-US" sz="60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US" sz="6000" dirty="0">
                <a:solidFill>
                  <a:prstClr val="black"/>
                </a:solidFill>
              </a:rPr>
              <a:t>Firms </a:t>
            </a:r>
            <a:r>
              <a:rPr lang="en-US" sz="6000" dirty="0">
                <a:solidFill>
                  <a:srgbClr val="FF0000"/>
                </a:solidFill>
              </a:rPr>
              <a:t>supply</a:t>
            </a:r>
            <a:r>
              <a:rPr lang="en-US" sz="6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83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37" t="15977" r="16768" b="45556"/>
          <a:stretch/>
        </p:blipFill>
        <p:spPr>
          <a:xfrm>
            <a:off x="1943100" y="1435100"/>
            <a:ext cx="82423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92" t="14310" r="51041" b="66806"/>
          <a:stretch/>
        </p:blipFill>
        <p:spPr>
          <a:xfrm>
            <a:off x="622300" y="489510"/>
            <a:ext cx="4163356" cy="2202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66" y="3007790"/>
            <a:ext cx="5619616" cy="2225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9" y="3007790"/>
            <a:ext cx="4217113" cy="1653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967" y="489510"/>
            <a:ext cx="5619615" cy="2202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98" y="4976288"/>
            <a:ext cx="4217113" cy="17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6" b="71749"/>
          <a:stretch/>
        </p:blipFill>
        <p:spPr>
          <a:xfrm>
            <a:off x="499743" y="419100"/>
            <a:ext cx="4076632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143" y="419100"/>
            <a:ext cx="4714201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143" y="3119057"/>
            <a:ext cx="4313557" cy="2085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3" y="3119058"/>
            <a:ext cx="4091693" cy="20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03" t="48195" r="23337" b="33474"/>
          <a:stretch/>
        </p:blipFill>
        <p:spPr>
          <a:xfrm>
            <a:off x="439112" y="2133600"/>
            <a:ext cx="1125681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91" t="66248" r="23337" b="19726"/>
          <a:stretch/>
        </p:blipFill>
        <p:spPr>
          <a:xfrm>
            <a:off x="355472" y="3924300"/>
            <a:ext cx="11442827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2" y="3136901"/>
            <a:ext cx="1143817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Greg Scott</cp:lastModifiedBy>
  <cp:revision>4</cp:revision>
  <dcterms:created xsi:type="dcterms:W3CDTF">2023-03-20T20:31:21Z</dcterms:created>
  <dcterms:modified xsi:type="dcterms:W3CDTF">2023-12-24T01:31:48Z</dcterms:modified>
</cp:coreProperties>
</file>