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5" r:id="rId3"/>
    <p:sldId id="274" r:id="rId4"/>
    <p:sldId id="258" r:id="rId5"/>
    <p:sldId id="264" r:id="rId6"/>
    <p:sldId id="259" r:id="rId7"/>
    <p:sldId id="266" r:id="rId8"/>
    <p:sldId id="260" r:id="rId9"/>
    <p:sldId id="262" r:id="rId10"/>
    <p:sldId id="275" r:id="rId11"/>
    <p:sldId id="277" r:id="rId12"/>
    <p:sldId id="276" r:id="rId13"/>
    <p:sldId id="281" r:id="rId14"/>
    <p:sldId id="282" r:id="rId15"/>
    <p:sldId id="283" r:id="rId16"/>
    <p:sldId id="289" r:id="rId17"/>
    <p:sldId id="284" r:id="rId18"/>
    <p:sldId id="285" r:id="rId19"/>
    <p:sldId id="286" r:id="rId20"/>
    <p:sldId id="268" r:id="rId21"/>
    <p:sldId id="270" r:id="rId22"/>
    <p:sldId id="288" r:id="rId23"/>
    <p:sldId id="278" r:id="rId24"/>
    <p:sldId id="290" r:id="rId25"/>
    <p:sldId id="271" r:id="rId26"/>
    <p:sldId id="272" r:id="rId27"/>
    <p:sldId id="273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51" autoAdjust="0"/>
  </p:normalViewPr>
  <p:slideViewPr>
    <p:cSldViewPr snapToGrid="0">
      <p:cViewPr varScale="1">
        <p:scale>
          <a:sx n="57" d="100"/>
          <a:sy n="57" d="100"/>
        </p:scale>
        <p:origin x="78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644AE81E-7626-4431-B1C2-08CE96CA6058}"/>
    <pc:docChg chg="custSel addSld delSld modSld sldOrd">
      <pc:chgData name="Greg Scott" userId="c650d04ab2c8d8e3" providerId="LiveId" clId="{644AE81E-7626-4431-B1C2-08CE96CA6058}" dt="2017-11-10T22:05:57.760" v="375" actId="113"/>
      <pc:docMkLst>
        <pc:docMk/>
      </pc:docMkLst>
      <pc:sldChg chg="modNotesTx">
        <pc:chgData name="Greg Scott" userId="c650d04ab2c8d8e3" providerId="LiveId" clId="{644AE81E-7626-4431-B1C2-08CE96CA6058}" dt="2017-10-28T17:04:18.835" v="305" actId="2711"/>
        <pc:sldMkLst>
          <pc:docMk/>
          <pc:sldMk cId="1789733257" sldId="259"/>
        </pc:sldMkLst>
      </pc:sldChg>
      <pc:sldChg chg="addSp modSp modAnim">
        <pc:chgData name="Greg Scott" userId="c650d04ab2c8d8e3" providerId="LiveId" clId="{644AE81E-7626-4431-B1C2-08CE96CA6058}" dt="2017-10-26T23:43:06.967" v="23" actId="1076"/>
        <pc:sldMkLst>
          <pc:docMk/>
          <pc:sldMk cId="3993794380" sldId="260"/>
        </pc:sldMkLst>
        <pc:spChg chg="mod">
          <ac:chgData name="Greg Scott" userId="c650d04ab2c8d8e3" providerId="LiveId" clId="{644AE81E-7626-4431-B1C2-08CE96CA6058}" dt="2017-10-26T23:42:35.150" v="15" actId="1076"/>
          <ac:spMkLst>
            <pc:docMk/>
            <pc:sldMk cId="3993794380" sldId="260"/>
            <ac:spMk id="3" creationId="{00000000-0000-0000-0000-000000000000}"/>
          </ac:spMkLst>
        </pc:spChg>
        <pc:picChg chg="add mod">
          <ac:chgData name="Greg Scott" userId="c650d04ab2c8d8e3" providerId="LiveId" clId="{644AE81E-7626-4431-B1C2-08CE96CA6058}" dt="2017-10-26T23:43:06.967" v="23" actId="1076"/>
          <ac:picMkLst>
            <pc:docMk/>
            <pc:sldMk cId="3993794380" sldId="260"/>
            <ac:picMk id="4" creationId="{6CE2C12D-7C2A-4523-BE89-7F4933FD4B02}"/>
          </ac:picMkLst>
        </pc:picChg>
      </pc:sldChg>
      <pc:sldChg chg="modSp modNotesTx">
        <pc:chgData name="Greg Scott" userId="c650d04ab2c8d8e3" providerId="LiveId" clId="{644AE81E-7626-4431-B1C2-08CE96CA6058}" dt="2017-10-28T17:08:00.914" v="321" actId="122"/>
        <pc:sldMkLst>
          <pc:docMk/>
          <pc:sldMk cId="3336363608" sldId="262"/>
        </pc:sldMkLst>
        <pc:spChg chg="mod">
          <ac:chgData name="Greg Scott" userId="c650d04ab2c8d8e3" providerId="LiveId" clId="{644AE81E-7626-4431-B1C2-08CE96CA6058}" dt="2017-10-26T23:45:36.309" v="68" actId="403"/>
          <ac:spMkLst>
            <pc:docMk/>
            <pc:sldMk cId="3336363608" sldId="262"/>
            <ac:spMk id="3" creationId="{00000000-0000-0000-0000-000000000000}"/>
          </ac:spMkLst>
        </pc:spChg>
        <pc:spChg chg="mod">
          <ac:chgData name="Greg Scott" userId="c650d04ab2c8d8e3" providerId="LiveId" clId="{644AE81E-7626-4431-B1C2-08CE96CA6058}" dt="2017-10-28T17:08:00.914" v="321" actId="122"/>
          <ac:spMkLst>
            <pc:docMk/>
            <pc:sldMk cId="3336363608" sldId="262"/>
            <ac:spMk id="4" creationId="{A2806E44-254A-4D4E-82DB-DF6E24F4683A}"/>
          </ac:spMkLst>
        </pc:spChg>
        <pc:picChg chg="mod">
          <ac:chgData name="Greg Scott" userId="c650d04ab2c8d8e3" providerId="LiveId" clId="{644AE81E-7626-4431-B1C2-08CE96CA6058}" dt="2017-10-28T02:23:08.965" v="256" actId="1076"/>
          <ac:picMkLst>
            <pc:docMk/>
            <pc:sldMk cId="3336363608" sldId="262"/>
            <ac:picMk id="5" creationId="{00000000-0000-0000-0000-000000000000}"/>
          </ac:picMkLst>
        </pc:picChg>
      </pc:sldChg>
      <pc:sldChg chg="modSp del modAnim modNotesTx">
        <pc:chgData name="Greg Scott" userId="c650d04ab2c8d8e3" providerId="LiveId" clId="{644AE81E-7626-4431-B1C2-08CE96CA6058}" dt="2017-10-27T16:06:25.144" v="232" actId="2696"/>
        <pc:sldMkLst>
          <pc:docMk/>
          <pc:sldMk cId="3516420621" sldId="263"/>
        </pc:sldMkLst>
        <pc:spChg chg="mod">
          <ac:chgData name="Greg Scott" userId="c650d04ab2c8d8e3" providerId="LiveId" clId="{644AE81E-7626-4431-B1C2-08CE96CA6058}" dt="2017-10-27T16:06:00.323" v="225" actId="2696"/>
          <ac:spMkLst>
            <pc:docMk/>
            <pc:sldMk cId="3516420621" sldId="263"/>
            <ac:spMk id="3" creationId="{00000000-0000-0000-0000-000000000000}"/>
          </ac:spMkLst>
        </pc:spChg>
      </pc:sldChg>
      <pc:sldChg chg="modSp modNotesTx">
        <pc:chgData name="Greg Scott" userId="c650d04ab2c8d8e3" providerId="LiveId" clId="{644AE81E-7626-4431-B1C2-08CE96CA6058}" dt="2017-10-28T17:04:10.024" v="304" actId="2711"/>
        <pc:sldMkLst>
          <pc:docMk/>
          <pc:sldMk cId="3917653675" sldId="264"/>
        </pc:sldMkLst>
        <pc:spChg chg="mod">
          <ac:chgData name="Greg Scott" userId="c650d04ab2c8d8e3" providerId="LiveId" clId="{644AE81E-7626-4431-B1C2-08CE96CA6058}" dt="2017-10-26T23:42:05.080" v="14" actId="6549"/>
          <ac:spMkLst>
            <pc:docMk/>
            <pc:sldMk cId="3917653675" sldId="264"/>
            <ac:spMk id="3" creationId="{00000000-0000-0000-0000-000000000000}"/>
          </ac:spMkLst>
        </pc:spChg>
      </pc:sldChg>
      <pc:sldChg chg="modSp modNotesTx">
        <pc:chgData name="Greg Scott" userId="c650d04ab2c8d8e3" providerId="LiveId" clId="{644AE81E-7626-4431-B1C2-08CE96CA6058}" dt="2017-10-28T17:03:57.017" v="303" actId="6549"/>
        <pc:sldMkLst>
          <pc:docMk/>
          <pc:sldMk cId="3748466848" sldId="265"/>
        </pc:sldMkLst>
        <pc:spChg chg="mod">
          <ac:chgData name="Greg Scott" userId="c650d04ab2c8d8e3" providerId="LiveId" clId="{644AE81E-7626-4431-B1C2-08CE96CA6058}" dt="2017-10-28T02:21:54.873" v="245" actId="1076"/>
          <ac:spMkLst>
            <pc:docMk/>
            <pc:sldMk cId="3748466848" sldId="265"/>
            <ac:spMk id="3" creationId="{00000000-0000-0000-0000-000000000000}"/>
          </ac:spMkLst>
        </pc:spChg>
        <pc:picChg chg="mod">
          <ac:chgData name="Greg Scott" userId="c650d04ab2c8d8e3" providerId="LiveId" clId="{644AE81E-7626-4431-B1C2-08CE96CA6058}" dt="2017-10-28T02:21:59.242" v="247" actId="14100"/>
          <ac:picMkLst>
            <pc:docMk/>
            <pc:sldMk cId="3748466848" sldId="265"/>
            <ac:picMk id="5" creationId="{00000000-0000-0000-0000-000000000000}"/>
          </ac:picMkLst>
        </pc:picChg>
      </pc:sldChg>
      <pc:sldChg chg="addSp delSp modSp modAnim">
        <pc:chgData name="Greg Scott" userId="c650d04ab2c8d8e3" providerId="LiveId" clId="{644AE81E-7626-4431-B1C2-08CE96CA6058}" dt="2017-11-10T22:03:58.651" v="331" actId="14100"/>
        <pc:sldMkLst>
          <pc:docMk/>
          <pc:sldMk cId="461895410" sldId="266"/>
        </pc:sldMkLst>
        <pc:spChg chg="mod">
          <ac:chgData name="Greg Scott" userId="c650d04ab2c8d8e3" providerId="LiveId" clId="{644AE81E-7626-4431-B1C2-08CE96CA6058}" dt="2017-11-10T22:03:58.651" v="331" actId="14100"/>
          <ac:spMkLst>
            <pc:docMk/>
            <pc:sldMk cId="461895410" sldId="266"/>
            <ac:spMk id="3" creationId="{00000000-0000-0000-0000-000000000000}"/>
          </ac:spMkLst>
        </pc:spChg>
        <pc:spChg chg="add del">
          <ac:chgData name="Greg Scott" userId="c650d04ab2c8d8e3" providerId="LiveId" clId="{644AE81E-7626-4431-B1C2-08CE96CA6058}" dt="2017-10-26T23:42:45.815" v="18" actId="478"/>
          <ac:spMkLst>
            <pc:docMk/>
            <pc:sldMk cId="461895410" sldId="266"/>
            <ac:spMk id="5" creationId="{117E9823-5DD5-4565-BD49-9CB7E159C197}"/>
          </ac:spMkLst>
        </pc:spChg>
        <pc:picChg chg="del mod">
          <ac:chgData name="Greg Scott" userId="c650d04ab2c8d8e3" providerId="LiveId" clId="{644AE81E-7626-4431-B1C2-08CE96CA6058}" dt="2017-10-26T23:43:01.120" v="20" actId="6549"/>
          <ac:picMkLst>
            <pc:docMk/>
            <pc:sldMk cId="461895410" sldId="266"/>
            <ac:picMk id="4" creationId="{00000000-0000-0000-0000-000000000000}"/>
          </ac:picMkLst>
        </pc:picChg>
      </pc:sldChg>
      <pc:sldChg chg="modSp">
        <pc:chgData name="Greg Scott" userId="c650d04ab2c8d8e3" providerId="LiveId" clId="{644AE81E-7626-4431-B1C2-08CE96CA6058}" dt="2017-10-27T00:23:29.976" v="168" actId="1076"/>
        <pc:sldMkLst>
          <pc:docMk/>
          <pc:sldMk cId="3541413380" sldId="268"/>
        </pc:sldMkLst>
        <pc:picChg chg="mod">
          <ac:chgData name="Greg Scott" userId="c650d04ab2c8d8e3" providerId="LiveId" clId="{644AE81E-7626-4431-B1C2-08CE96CA6058}" dt="2017-10-27T00:23:29.976" v="168" actId="1076"/>
          <ac:picMkLst>
            <pc:docMk/>
            <pc:sldMk cId="3541413380" sldId="268"/>
            <ac:picMk id="4" creationId="{00000000-0000-0000-0000-000000000000}"/>
          </ac:picMkLst>
        </pc:picChg>
      </pc:sldChg>
      <pc:sldChg chg="modSp modNotesTx">
        <pc:chgData name="Greg Scott" userId="c650d04ab2c8d8e3" providerId="LiveId" clId="{644AE81E-7626-4431-B1C2-08CE96CA6058}" dt="2017-10-28T17:05:26.177" v="312" actId="2711"/>
        <pc:sldMkLst>
          <pc:docMk/>
          <pc:sldMk cId="4126841149" sldId="270"/>
        </pc:sldMkLst>
        <pc:spChg chg="mod">
          <ac:chgData name="Greg Scott" userId="c650d04ab2c8d8e3" providerId="LiveId" clId="{644AE81E-7626-4431-B1C2-08CE96CA6058}" dt="2017-10-27T00:20:51.793" v="158" actId="6549"/>
          <ac:spMkLst>
            <pc:docMk/>
            <pc:sldMk cId="4126841149" sldId="270"/>
            <ac:spMk id="3" creationId="{00000000-0000-0000-0000-000000000000}"/>
          </ac:spMkLst>
        </pc:spChg>
      </pc:sldChg>
      <pc:sldChg chg="modSp">
        <pc:chgData name="Greg Scott" userId="c650d04ab2c8d8e3" providerId="LiveId" clId="{644AE81E-7626-4431-B1C2-08CE96CA6058}" dt="2017-10-27T00:28:09.896" v="210" actId="115"/>
        <pc:sldMkLst>
          <pc:docMk/>
          <pc:sldMk cId="2689059319" sldId="271"/>
        </pc:sldMkLst>
        <pc:spChg chg="mod">
          <ac:chgData name="Greg Scott" userId="c650d04ab2c8d8e3" providerId="LiveId" clId="{644AE81E-7626-4431-B1C2-08CE96CA6058}" dt="2017-10-27T00:28:09.896" v="210" actId="115"/>
          <ac:spMkLst>
            <pc:docMk/>
            <pc:sldMk cId="2689059319" sldId="271"/>
            <ac:spMk id="3" creationId="{00000000-0000-0000-0000-000000000000}"/>
          </ac:spMkLst>
        </pc:spChg>
      </pc:sldChg>
      <pc:sldChg chg="modSp modNotesTx">
        <pc:chgData name="Greg Scott" userId="c650d04ab2c8d8e3" providerId="LiveId" clId="{644AE81E-7626-4431-B1C2-08CE96CA6058}" dt="2017-10-28T17:06:17.056" v="317" actId="2711"/>
        <pc:sldMkLst>
          <pc:docMk/>
          <pc:sldMk cId="199507375" sldId="272"/>
        </pc:sldMkLst>
        <pc:spChg chg="mod">
          <ac:chgData name="Greg Scott" userId="c650d04ab2c8d8e3" providerId="LiveId" clId="{644AE81E-7626-4431-B1C2-08CE96CA6058}" dt="2017-10-27T00:29:02.250" v="219" actId="6549"/>
          <ac:spMkLst>
            <pc:docMk/>
            <pc:sldMk cId="199507375" sldId="272"/>
            <ac:spMk id="3" creationId="{00000000-0000-0000-0000-000000000000}"/>
          </ac:spMkLst>
        </pc:spChg>
      </pc:sldChg>
      <pc:sldChg chg="modSp modNotesTx">
        <pc:chgData name="Greg Scott" userId="c650d04ab2c8d8e3" providerId="LiveId" clId="{644AE81E-7626-4431-B1C2-08CE96CA6058}" dt="2017-10-28T17:06:00.401" v="316" actId="2711"/>
        <pc:sldMkLst>
          <pc:docMk/>
          <pc:sldMk cId="2273428294" sldId="273"/>
        </pc:sldMkLst>
        <pc:spChg chg="mod">
          <ac:chgData name="Greg Scott" userId="c650d04ab2c8d8e3" providerId="LiveId" clId="{644AE81E-7626-4431-B1C2-08CE96CA6058}" dt="2017-10-27T00:29:16.848" v="220" actId="6549"/>
          <ac:spMkLst>
            <pc:docMk/>
            <pc:sldMk cId="2273428294" sldId="273"/>
            <ac:spMk id="3" creationId="{00000000-0000-0000-0000-000000000000}"/>
          </ac:spMkLst>
        </pc:spChg>
        <pc:picChg chg="mod">
          <ac:chgData name="Greg Scott" userId="c650d04ab2c8d8e3" providerId="LiveId" clId="{644AE81E-7626-4431-B1C2-08CE96CA6058}" dt="2017-10-27T00:23:02.652" v="167" actId="1076"/>
          <ac:picMkLst>
            <pc:docMk/>
            <pc:sldMk cId="2273428294" sldId="273"/>
            <ac:picMk id="8" creationId="{29FB52A3-B752-466F-9295-73CCCF880B88}"/>
          </ac:picMkLst>
        </pc:picChg>
        <pc:picChg chg="mod">
          <ac:chgData name="Greg Scott" userId="c650d04ab2c8d8e3" providerId="LiveId" clId="{644AE81E-7626-4431-B1C2-08CE96CA6058}" dt="2017-10-27T00:23:01.388" v="166" actId="1076"/>
          <ac:picMkLst>
            <pc:docMk/>
            <pc:sldMk cId="2273428294" sldId="273"/>
            <ac:picMk id="12" creationId="{95D87871-59D4-4641-B015-77703165A075}"/>
          </ac:picMkLst>
        </pc:picChg>
      </pc:sldChg>
      <pc:sldChg chg="modSp modAnim">
        <pc:chgData name="Greg Scott" userId="c650d04ab2c8d8e3" providerId="LiveId" clId="{644AE81E-7626-4431-B1C2-08CE96CA6058}" dt="2017-10-26T23:41:28.435" v="10" actId="1076"/>
        <pc:sldMkLst>
          <pc:docMk/>
          <pc:sldMk cId="1719908234" sldId="274"/>
        </pc:sldMkLst>
        <pc:spChg chg="mod">
          <ac:chgData name="Greg Scott" userId="c650d04ab2c8d8e3" providerId="LiveId" clId="{644AE81E-7626-4431-B1C2-08CE96CA6058}" dt="2017-10-26T23:41:26.475" v="9" actId="20577"/>
          <ac:spMkLst>
            <pc:docMk/>
            <pc:sldMk cId="1719908234" sldId="274"/>
            <ac:spMk id="3" creationId="{00000000-0000-0000-0000-000000000000}"/>
          </ac:spMkLst>
        </pc:spChg>
        <pc:picChg chg="mod">
          <ac:chgData name="Greg Scott" userId="c650d04ab2c8d8e3" providerId="LiveId" clId="{644AE81E-7626-4431-B1C2-08CE96CA6058}" dt="2017-10-26T23:41:28.435" v="10" actId="1076"/>
          <ac:picMkLst>
            <pc:docMk/>
            <pc:sldMk cId="1719908234" sldId="274"/>
            <ac:picMk id="5" creationId="{00000000-0000-0000-0000-000000000000}"/>
          </ac:picMkLst>
        </pc:picChg>
      </pc:sldChg>
      <pc:sldChg chg="modSp modNotesTx">
        <pc:chgData name="Greg Scott" userId="c650d04ab2c8d8e3" providerId="LiveId" clId="{644AE81E-7626-4431-B1C2-08CE96CA6058}" dt="2017-10-28T17:08:11.815" v="323" actId="122"/>
        <pc:sldMkLst>
          <pc:docMk/>
          <pc:sldMk cId="969443747" sldId="275"/>
        </pc:sldMkLst>
        <pc:spChg chg="mod">
          <ac:chgData name="Greg Scott" userId="c650d04ab2c8d8e3" providerId="LiveId" clId="{644AE81E-7626-4431-B1C2-08CE96CA6058}" dt="2017-10-28T17:08:11.815" v="323" actId="122"/>
          <ac:spMkLst>
            <pc:docMk/>
            <pc:sldMk cId="969443747" sldId="275"/>
            <ac:spMk id="3" creationId="{00000000-0000-0000-0000-000000000000}"/>
          </ac:spMkLst>
        </pc:spChg>
      </pc:sldChg>
      <pc:sldChg chg="modSp modTransition modNotesTx">
        <pc:chgData name="Greg Scott" userId="c650d04ab2c8d8e3" providerId="LiveId" clId="{644AE81E-7626-4431-B1C2-08CE96CA6058}" dt="2017-10-28T17:08:23.271" v="325" actId="122"/>
        <pc:sldMkLst>
          <pc:docMk/>
          <pc:sldMk cId="3939542024" sldId="276"/>
        </pc:sldMkLst>
        <pc:spChg chg="mod">
          <ac:chgData name="Greg Scott" userId="c650d04ab2c8d8e3" providerId="LiveId" clId="{644AE81E-7626-4431-B1C2-08CE96CA6058}" dt="2017-10-28T17:08:23.271" v="325" actId="122"/>
          <ac:spMkLst>
            <pc:docMk/>
            <pc:sldMk cId="3939542024" sldId="276"/>
            <ac:spMk id="3" creationId="{00000000-0000-0000-0000-000000000000}"/>
          </ac:spMkLst>
        </pc:spChg>
      </pc:sldChg>
      <pc:sldChg chg="modSp modNotesTx">
        <pc:chgData name="Greg Scott" userId="c650d04ab2c8d8e3" providerId="LiveId" clId="{644AE81E-7626-4431-B1C2-08CE96CA6058}" dt="2017-10-28T17:08:18.220" v="324" actId="122"/>
        <pc:sldMkLst>
          <pc:docMk/>
          <pc:sldMk cId="1078507035" sldId="277"/>
        </pc:sldMkLst>
        <pc:spChg chg="mod">
          <ac:chgData name="Greg Scott" userId="c650d04ab2c8d8e3" providerId="LiveId" clId="{644AE81E-7626-4431-B1C2-08CE96CA6058}" dt="2017-10-28T17:08:18.220" v="324" actId="122"/>
          <ac:spMkLst>
            <pc:docMk/>
            <pc:sldMk cId="1078507035" sldId="277"/>
            <ac:spMk id="3" creationId="{00000000-0000-0000-0000-000000000000}"/>
          </ac:spMkLst>
        </pc:spChg>
      </pc:sldChg>
      <pc:sldChg chg="modSp modNotesTx">
        <pc:chgData name="Greg Scott" userId="c650d04ab2c8d8e3" providerId="LiveId" clId="{644AE81E-7626-4431-B1C2-08CE96CA6058}" dt="2017-10-28T17:05:08.013" v="311" actId="2711"/>
        <pc:sldMkLst>
          <pc:docMk/>
          <pc:sldMk cId="2838181085" sldId="281"/>
        </pc:sldMkLst>
        <pc:spChg chg="mod">
          <ac:chgData name="Greg Scott" userId="c650d04ab2c8d8e3" providerId="LiveId" clId="{644AE81E-7626-4431-B1C2-08CE96CA6058}" dt="2017-10-28T02:23:30.180" v="264" actId="404"/>
          <ac:spMkLst>
            <pc:docMk/>
            <pc:sldMk cId="2838181085" sldId="281"/>
            <ac:spMk id="3" creationId="{32BC903E-E5DF-442B-B46A-DF6198F3252A}"/>
          </ac:spMkLst>
        </pc:spChg>
      </pc:sldChg>
      <pc:sldChg chg="modSp">
        <pc:chgData name="Greg Scott" userId="c650d04ab2c8d8e3" providerId="LiveId" clId="{644AE81E-7626-4431-B1C2-08CE96CA6058}" dt="2017-10-27T00:02:09.059" v="110" actId="6549"/>
        <pc:sldMkLst>
          <pc:docMk/>
          <pc:sldMk cId="749452012" sldId="282"/>
        </pc:sldMkLst>
        <pc:spChg chg="mod">
          <ac:chgData name="Greg Scott" userId="c650d04ab2c8d8e3" providerId="LiveId" clId="{644AE81E-7626-4431-B1C2-08CE96CA6058}" dt="2017-10-27T00:02:09.059" v="110" actId="6549"/>
          <ac:spMkLst>
            <pc:docMk/>
            <pc:sldMk cId="749452012" sldId="282"/>
            <ac:spMk id="3" creationId="{0F41F12B-782D-4568-8997-A6EF4E0C4F06}"/>
          </ac:spMkLst>
        </pc:spChg>
      </pc:sldChg>
      <pc:sldChg chg="modSp">
        <pc:chgData name="Greg Scott" userId="c650d04ab2c8d8e3" providerId="LiveId" clId="{644AE81E-7626-4431-B1C2-08CE96CA6058}" dt="2017-10-28T17:08:40.303" v="326" actId="1076"/>
        <pc:sldMkLst>
          <pc:docMk/>
          <pc:sldMk cId="4233597179" sldId="283"/>
        </pc:sldMkLst>
        <pc:spChg chg="mod">
          <ac:chgData name="Greg Scott" userId="c650d04ab2c8d8e3" providerId="LiveId" clId="{644AE81E-7626-4431-B1C2-08CE96CA6058}" dt="2017-10-28T17:08:40.303" v="326" actId="1076"/>
          <ac:spMkLst>
            <pc:docMk/>
            <pc:sldMk cId="4233597179" sldId="283"/>
            <ac:spMk id="3" creationId="{77E50D09-5689-44EC-A9AE-BE71EC0630A9}"/>
          </ac:spMkLst>
        </pc:spChg>
        <pc:picChg chg="mod">
          <ac:chgData name="Greg Scott" userId="c650d04ab2c8d8e3" providerId="LiveId" clId="{644AE81E-7626-4431-B1C2-08CE96CA6058}" dt="2017-10-28T02:24:20.559" v="284" actId="1076"/>
          <ac:picMkLst>
            <pc:docMk/>
            <pc:sldMk cId="4233597179" sldId="283"/>
            <ac:picMk id="5" creationId="{A964F4BC-99AB-416E-96D2-A9296619B17A}"/>
          </ac:picMkLst>
        </pc:picChg>
      </pc:sldChg>
      <pc:sldChg chg="modSp">
        <pc:chgData name="Greg Scott" userId="c650d04ab2c8d8e3" providerId="LiveId" clId="{644AE81E-7626-4431-B1C2-08CE96CA6058}" dt="2017-10-28T02:25:02.839" v="302" actId="1076"/>
        <pc:sldMkLst>
          <pc:docMk/>
          <pc:sldMk cId="2813887804" sldId="284"/>
        </pc:sldMkLst>
        <pc:spChg chg="mod">
          <ac:chgData name="Greg Scott" userId="c650d04ab2c8d8e3" providerId="LiveId" clId="{644AE81E-7626-4431-B1C2-08CE96CA6058}" dt="2017-10-28T02:25:00.955" v="301" actId="404"/>
          <ac:spMkLst>
            <pc:docMk/>
            <pc:sldMk cId="2813887804" sldId="284"/>
            <ac:spMk id="3" creationId="{AF402CC7-D9FF-48CC-90FF-08069B03E0BC}"/>
          </ac:spMkLst>
        </pc:spChg>
        <pc:picChg chg="mod">
          <ac:chgData name="Greg Scott" userId="c650d04ab2c8d8e3" providerId="LiveId" clId="{644AE81E-7626-4431-B1C2-08CE96CA6058}" dt="2017-10-28T02:25:02.839" v="302" actId="1076"/>
          <ac:picMkLst>
            <pc:docMk/>
            <pc:sldMk cId="2813887804" sldId="284"/>
            <ac:picMk id="5" creationId="{E459705E-934F-40F2-8F57-5BA107AA1F49}"/>
          </ac:picMkLst>
        </pc:picChg>
      </pc:sldChg>
      <pc:sldChg chg="modSp">
        <pc:chgData name="Greg Scott" userId="c650d04ab2c8d8e3" providerId="LiveId" clId="{644AE81E-7626-4431-B1C2-08CE96CA6058}" dt="2017-10-27T00:17:43.413" v="132" actId="6549"/>
        <pc:sldMkLst>
          <pc:docMk/>
          <pc:sldMk cId="2253946377" sldId="285"/>
        </pc:sldMkLst>
        <pc:spChg chg="mod">
          <ac:chgData name="Greg Scott" userId="c650d04ab2c8d8e3" providerId="LiveId" clId="{644AE81E-7626-4431-B1C2-08CE96CA6058}" dt="2017-10-27T00:17:43.413" v="132" actId="6549"/>
          <ac:spMkLst>
            <pc:docMk/>
            <pc:sldMk cId="2253946377" sldId="285"/>
            <ac:spMk id="3" creationId="{51C1727D-1134-4E79-AACD-943F7F19A401}"/>
          </ac:spMkLst>
        </pc:spChg>
      </pc:sldChg>
      <pc:sldChg chg="modSp">
        <pc:chgData name="Greg Scott" userId="c650d04ab2c8d8e3" providerId="LiveId" clId="{644AE81E-7626-4431-B1C2-08CE96CA6058}" dt="2017-10-27T00:19:38.566" v="150" actId="6549"/>
        <pc:sldMkLst>
          <pc:docMk/>
          <pc:sldMk cId="4008047419" sldId="286"/>
        </pc:sldMkLst>
        <pc:spChg chg="mod">
          <ac:chgData name="Greg Scott" userId="c650d04ab2c8d8e3" providerId="LiveId" clId="{644AE81E-7626-4431-B1C2-08CE96CA6058}" dt="2017-10-27T00:19:38.566" v="150" actId="6549"/>
          <ac:spMkLst>
            <pc:docMk/>
            <pc:sldMk cId="4008047419" sldId="286"/>
            <ac:spMk id="6" creationId="{C6578F18-57B1-4FC7-AFAA-67CB83D8E870}"/>
          </ac:spMkLst>
        </pc:spChg>
      </pc:sldChg>
      <pc:sldChg chg="modSp modAnim modNotesTx">
        <pc:chgData name="Greg Scott" userId="c650d04ab2c8d8e3" providerId="LiveId" clId="{644AE81E-7626-4431-B1C2-08CE96CA6058}" dt="2017-11-10T22:05:57.760" v="375" actId="113"/>
        <pc:sldMkLst>
          <pc:docMk/>
          <pc:sldMk cId="7242629" sldId="288"/>
        </pc:sldMkLst>
        <pc:spChg chg="mod">
          <ac:chgData name="Greg Scott" userId="c650d04ab2c8d8e3" providerId="LiveId" clId="{644AE81E-7626-4431-B1C2-08CE96CA6058}" dt="2017-11-10T22:05:57.760" v="375" actId="113"/>
          <ac:spMkLst>
            <pc:docMk/>
            <pc:sldMk cId="7242629" sldId="288"/>
            <ac:spMk id="3" creationId="{00000000-0000-0000-0000-000000000000}"/>
          </ac:spMkLst>
        </pc:spChg>
        <pc:spChg chg="mod">
          <ac:chgData name="Greg Scott" userId="c650d04ab2c8d8e3" providerId="LiveId" clId="{644AE81E-7626-4431-B1C2-08CE96CA6058}" dt="2017-10-27T00:21:29.006" v="160" actId="6549"/>
          <ac:spMkLst>
            <pc:docMk/>
            <pc:sldMk cId="7242629" sldId="288"/>
            <ac:spMk id="6" creationId="{8F8ADC6D-A274-4652-9CFF-7C947A834B7C}"/>
          </ac:spMkLst>
        </pc:spChg>
        <pc:picChg chg="mod">
          <ac:chgData name="Greg Scott" userId="c650d04ab2c8d8e3" providerId="LiveId" clId="{644AE81E-7626-4431-B1C2-08CE96CA6058}" dt="2017-11-10T22:05:04.775" v="333" actId="14100"/>
          <ac:picMkLst>
            <pc:docMk/>
            <pc:sldMk cId="7242629" sldId="288"/>
            <ac:picMk id="4" creationId="{2C15FEC6-695D-4D45-8F26-EB78B57A2B69}"/>
          </ac:picMkLst>
        </pc:picChg>
        <pc:picChg chg="mod">
          <ac:chgData name="Greg Scott" userId="c650d04ab2c8d8e3" providerId="LiveId" clId="{644AE81E-7626-4431-B1C2-08CE96CA6058}" dt="2017-11-10T22:05:02.587" v="332" actId="14100"/>
          <ac:picMkLst>
            <pc:docMk/>
            <pc:sldMk cId="7242629" sldId="288"/>
            <ac:picMk id="5" creationId="{214E496D-9430-4A93-891F-3EC0B714D0C2}"/>
          </ac:picMkLst>
        </pc:picChg>
      </pc:sldChg>
      <pc:sldChg chg="modSp">
        <pc:chgData name="Greg Scott" userId="c650d04ab2c8d8e3" providerId="LiveId" clId="{644AE81E-7626-4431-B1C2-08CE96CA6058}" dt="2017-10-28T02:24:48.108" v="294" actId="1076"/>
        <pc:sldMkLst>
          <pc:docMk/>
          <pc:sldMk cId="3180005562" sldId="289"/>
        </pc:sldMkLst>
        <pc:spChg chg="mod">
          <ac:chgData name="Greg Scott" userId="c650d04ab2c8d8e3" providerId="LiveId" clId="{644AE81E-7626-4431-B1C2-08CE96CA6058}" dt="2017-10-28T02:24:39.364" v="292" actId="14100"/>
          <ac:spMkLst>
            <pc:docMk/>
            <pc:sldMk cId="3180005562" sldId="289"/>
            <ac:spMk id="3" creationId="{77E50D09-5689-44EC-A9AE-BE71EC0630A9}"/>
          </ac:spMkLst>
        </pc:spChg>
        <pc:picChg chg="mod">
          <ac:chgData name="Greg Scott" userId="c650d04ab2c8d8e3" providerId="LiveId" clId="{644AE81E-7626-4431-B1C2-08CE96CA6058}" dt="2017-10-28T02:24:42.182" v="293" actId="1076"/>
          <ac:picMkLst>
            <pc:docMk/>
            <pc:sldMk cId="3180005562" sldId="289"/>
            <ac:picMk id="6" creationId="{02341525-5114-4B76-AF5C-2A9489BBC392}"/>
          </ac:picMkLst>
        </pc:picChg>
        <pc:picChg chg="mod">
          <ac:chgData name="Greg Scott" userId="c650d04ab2c8d8e3" providerId="LiveId" clId="{644AE81E-7626-4431-B1C2-08CE96CA6058}" dt="2017-10-28T02:24:48.108" v="294" actId="1076"/>
          <ac:picMkLst>
            <pc:docMk/>
            <pc:sldMk cId="3180005562" sldId="289"/>
            <ac:picMk id="11" creationId="{5D86027C-4685-44BB-9E86-5201B6553FB4}"/>
          </ac:picMkLst>
        </pc:picChg>
      </pc:sldChg>
      <pc:sldChg chg="delSp modSp add ord modNotesTx">
        <pc:chgData name="Greg Scott" userId="c650d04ab2c8d8e3" providerId="LiveId" clId="{644AE81E-7626-4431-B1C2-08CE96CA6058}" dt="2017-10-27T00:27:58.536" v="207" actId="6549"/>
        <pc:sldMkLst>
          <pc:docMk/>
          <pc:sldMk cId="1181776203" sldId="290"/>
        </pc:sldMkLst>
        <pc:spChg chg="del">
          <ac:chgData name="Greg Scott" userId="c650d04ab2c8d8e3" providerId="LiveId" clId="{644AE81E-7626-4431-B1C2-08CE96CA6058}" dt="2017-10-27T00:27:07.167" v="195" actId="478"/>
          <ac:spMkLst>
            <pc:docMk/>
            <pc:sldMk cId="1181776203" sldId="290"/>
            <ac:spMk id="2" creationId="{5C616273-6C81-4F73-A82F-E9D2D4F2B5F0}"/>
          </ac:spMkLst>
        </pc:spChg>
        <pc:spChg chg="mod">
          <ac:chgData name="Greg Scott" userId="c650d04ab2c8d8e3" providerId="LiveId" clId="{644AE81E-7626-4431-B1C2-08CE96CA6058}" dt="2017-10-27T00:27:45.603" v="206" actId="115"/>
          <ac:spMkLst>
            <pc:docMk/>
            <pc:sldMk cId="1181776203" sldId="290"/>
            <ac:spMk id="3" creationId="{335E0C56-33B1-42CA-9BCC-DD332B09D3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B28F9-3574-4145-99B0-3CC8F8577AB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DC378-DAB4-4912-8979-5C372615E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5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3940D-FBC5-4C13-9A0F-3F30CB2FEBD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2578-183B-4619-A3E5-AF280079C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464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econd_Temple" TargetMode="External"/><Relationship Id="rId3" Type="http://schemas.openxmlformats.org/officeDocument/2006/relationships/hyperlink" Target="https://en.wikipedia.org/wiki/First_Jewish%E2%80%93Roman_War" TargetMode="External"/><Relationship Id="rId7" Type="http://schemas.openxmlformats.org/officeDocument/2006/relationships/hyperlink" Target="https://en.wikipedia.org/wiki/Jerusalem" TargetMode="External"/><Relationship Id="rId12" Type="http://schemas.openxmlformats.org/officeDocument/2006/relationships/hyperlink" Target="https://en.wikipedia.org/wiki/Ro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iberius_Julius_Alexander" TargetMode="External"/><Relationship Id="rId11" Type="http://schemas.openxmlformats.org/officeDocument/2006/relationships/hyperlink" Target="https://en.wikipedia.org/wiki/Arch_of_Titus" TargetMode="External"/><Relationship Id="rId5" Type="http://schemas.openxmlformats.org/officeDocument/2006/relationships/hyperlink" Target="https://en.wikipedia.org/wiki/Titus" TargetMode="External"/><Relationship Id="rId10" Type="http://schemas.openxmlformats.org/officeDocument/2006/relationships/hyperlink" Target="https://en.wikipedia.org/wiki/Tisha_B'Av" TargetMode="External"/><Relationship Id="rId4" Type="http://schemas.openxmlformats.org/officeDocument/2006/relationships/hyperlink" Target="https://en.wikipedia.org/wiki/Roman_Empire" TargetMode="External"/><Relationship Id="rId9" Type="http://schemas.openxmlformats.org/officeDocument/2006/relationships/hyperlink" Target="https://en.wikipedia.org/wiki/Solomon's_Temple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udaean_Desert" TargetMode="External"/><Relationship Id="rId13" Type="http://schemas.openxmlformats.org/officeDocument/2006/relationships/hyperlink" Target="https://en.wikipedia.org/wiki/Siege_of_Masada" TargetMode="External"/><Relationship Id="rId3" Type="http://schemas.openxmlformats.org/officeDocument/2006/relationships/hyperlink" Target="https://en.wikipedia.org/wiki/Fortification" TargetMode="External"/><Relationship Id="rId7" Type="http://schemas.openxmlformats.org/officeDocument/2006/relationships/hyperlink" Target="https://en.wikipedia.org/wiki/Mesa" TargetMode="External"/><Relationship Id="rId12" Type="http://schemas.openxmlformats.org/officeDocument/2006/relationships/hyperlink" Target="https://en.wikipedia.org/wiki/Josephus" TargetMode="External"/><Relationship Id="rId17" Type="http://schemas.openxmlformats.org/officeDocument/2006/relationships/hyperlink" Target="https://en.wikipedia.org/wiki/Sicarii" TargetMode="External"/><Relationship Id="rId2" Type="http://schemas.openxmlformats.org/officeDocument/2006/relationships/slide" Target="../slides/slide12.xml"/><Relationship Id="rId16" Type="http://schemas.openxmlformats.org/officeDocument/2006/relationships/hyperlink" Target="https://en.wikipedia.org/wiki/Mass_suicid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lateau" TargetMode="External"/><Relationship Id="rId11" Type="http://schemas.openxmlformats.org/officeDocument/2006/relationships/hyperlink" Target="https://en.wikipedia.org/wiki/Herod_the_Great" TargetMode="External"/><Relationship Id="rId5" Type="http://schemas.openxmlformats.org/officeDocument/2006/relationships/hyperlink" Target="https://en.wikipedia.org/wiki/Israel" TargetMode="External"/><Relationship Id="rId15" Type="http://schemas.openxmlformats.org/officeDocument/2006/relationships/hyperlink" Target="https://en.wikipedia.org/wiki/First_Jewish%E2%80%93Roman_War" TargetMode="External"/><Relationship Id="rId10" Type="http://schemas.openxmlformats.org/officeDocument/2006/relationships/hyperlink" Target="https://en.wikipedia.org/wiki/Arad,_Israel" TargetMode="External"/><Relationship Id="rId4" Type="http://schemas.openxmlformats.org/officeDocument/2006/relationships/hyperlink" Target="https://en.wikipedia.org/wiki/Southern_District_(Israel)" TargetMode="External"/><Relationship Id="rId9" Type="http://schemas.openxmlformats.org/officeDocument/2006/relationships/hyperlink" Target="https://en.wikipedia.org/wiki/Dead_Sea" TargetMode="External"/><Relationship Id="rId14" Type="http://schemas.openxmlformats.org/officeDocument/2006/relationships/hyperlink" Target="https://en.wikipedia.org/wiki/Roman_Empire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othic_War_(376-382)" TargetMode="External"/><Relationship Id="rId13" Type="http://schemas.openxmlformats.org/officeDocument/2006/relationships/hyperlink" Target="https://en.wikipedia.org/wiki/First_Council_of_Nicaea" TargetMode="External"/><Relationship Id="rId3" Type="http://schemas.openxmlformats.org/officeDocument/2006/relationships/hyperlink" Target="https://en.wikipedia.org/wiki/Roman_Emperor" TargetMode="External"/><Relationship Id="rId7" Type="http://schemas.openxmlformats.org/officeDocument/2006/relationships/hyperlink" Target="https://en.wikipedia.org/wiki/Goths" TargetMode="External"/><Relationship Id="rId12" Type="http://schemas.openxmlformats.org/officeDocument/2006/relationships/hyperlink" Target="https://en.wikipedia.org/wiki/Eugeniu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Roman_Empire" TargetMode="External"/><Relationship Id="rId11" Type="http://schemas.openxmlformats.org/officeDocument/2006/relationships/hyperlink" Target="https://en.wikipedia.org/wiki/Magnus_Maximus" TargetMode="External"/><Relationship Id="rId5" Type="http://schemas.openxmlformats.org/officeDocument/2006/relationships/hyperlink" Target="https://en.wikipedia.org/wiki/Western_Roman_Empire" TargetMode="External"/><Relationship Id="rId15" Type="http://schemas.openxmlformats.org/officeDocument/2006/relationships/hyperlink" Target="https://en.wikipedia.org/wiki/State_church_of_the_Roman_Empire" TargetMode="External"/><Relationship Id="rId10" Type="http://schemas.openxmlformats.org/officeDocument/2006/relationships/hyperlink" Target="https://en.wikipedia.org/wiki/Illyricum_(Roman_province)" TargetMode="External"/><Relationship Id="rId4" Type="http://schemas.openxmlformats.org/officeDocument/2006/relationships/hyperlink" Target="https://en.wikipedia.org/wiki/Eastern_Roman_Empire" TargetMode="External"/><Relationship Id="rId9" Type="http://schemas.openxmlformats.org/officeDocument/2006/relationships/hyperlink" Target="https://en.wikipedia.org/wiki/Danube" TargetMode="External"/><Relationship Id="rId14" Type="http://schemas.openxmlformats.org/officeDocument/2006/relationships/hyperlink" Target="https://en.wikipedia.org/wiki/Christianity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astern_Roman_Emperor" TargetMode="External"/><Relationship Id="rId3" Type="http://schemas.openxmlformats.org/officeDocument/2006/relationships/hyperlink" Target="https://en.wikipedia.org/wiki/King_of_Italy" TargetMode="External"/><Relationship Id="rId7" Type="http://schemas.openxmlformats.org/officeDocument/2006/relationships/hyperlink" Target="https://en.wikipedia.org/wiki/Patronage_in_ancient_Rom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taly" TargetMode="External"/><Relationship Id="rId5" Type="http://schemas.openxmlformats.org/officeDocument/2006/relationships/hyperlink" Target="https://en.wikipedia.org/wiki/Odoacer#cite_note-3" TargetMode="External"/><Relationship Id="rId4" Type="http://schemas.openxmlformats.org/officeDocument/2006/relationships/hyperlink" Target="https://en.wikipedia.org/wiki/Western_Roman_Empire" TargetMode="External"/><Relationship Id="rId9" Type="http://schemas.openxmlformats.org/officeDocument/2006/relationships/hyperlink" Target="https://en.wikipedia.org/wiki/Zeno_(emperor)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60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Siege of Jerusalem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year 70 was the decisive event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First Jewish–Roman War"/>
              </a:rPr>
              <a:t>First Jewish–Roman War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Roman Empire"/>
              </a:rPr>
              <a:t>Roman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army, led by the future Emperor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Titus"/>
              </a:rPr>
              <a:t>Titus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Tiberius Julius Alexander"/>
              </a:rPr>
              <a:t>Tiberius Julius Alexander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his second-in-command, besieged and conquered the city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Jerusalem"/>
              </a:rPr>
              <a:t>Jerusalem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had been controlled by Judean rebel factions since 66</a:t>
            </a:r>
          </a:p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siege ended on August 30 with the sacking of the city and the destruction of 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Second Temple"/>
              </a:rPr>
              <a:t>Second Temple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destruction of both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Solomon's Temple"/>
              </a:rPr>
              <a:t>first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second temples is still mourned annually as the Jewish fast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Tisha B'Av"/>
              </a:rPr>
              <a:t>Tisha B'Av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Arch of Titus"/>
              </a:rPr>
              <a:t>Arch of Titus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celebrating the Roman sack of Jerusalem and the Temple, still stands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Rome"/>
              </a:rPr>
              <a:t>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Sadducees – favored cooperation w/Rome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Pharisees – Close observance of religious law would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protect them from Roman influence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Zealots – called for violent overthrow of Roman rule (*Sicarii)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76705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*How is this Jewish uprising – destruction of the Jewish Temple connected to the coliseum?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0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Coliseum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100,000 tons marble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188m155m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Wooden floor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1,000 sailors to hoist the awning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Night before – free meal</a:t>
            </a:r>
          </a:p>
          <a:p>
            <a:pPr rtl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14923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Fortification"/>
              </a:rPr>
              <a:t>fortification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Southern District (Israel)"/>
              </a:rPr>
              <a:t>Southern District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Israel"/>
              </a:rPr>
              <a:t>Israel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situated on top of an isolated rock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Plateau"/>
              </a:rPr>
              <a:t>plateau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akin to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Mesa"/>
              </a:rPr>
              <a:t>mesa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located on the eastern edge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Judaean Desert"/>
              </a:rPr>
              <a:t>Judaean Desert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overlooking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Dead Sea"/>
              </a:rPr>
              <a:t>Dead Sea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 km (12 mi) east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Arad, Israel"/>
              </a:rPr>
              <a:t>Arad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Herod the Great"/>
              </a:rPr>
              <a:t>Herod the Great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built palaces for himself on the mountain and fortified Masada between 37 and 31 BCE. According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Josephus"/>
              </a:rPr>
              <a:t>Josephus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Siege of Masada"/>
              </a:rPr>
              <a:t>siege of Masada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troops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Roman Empire"/>
              </a:rPr>
              <a:t>Roman Empire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end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First Jewish–Roman War"/>
              </a:rPr>
              <a:t>First Jewish–Roman War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ended 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Mass suicide"/>
              </a:rPr>
              <a:t>mass suicide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960 people,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Sicarii"/>
              </a:rPr>
              <a:t>Sicarii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rebels and their families hiding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09897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was it controversial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53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0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5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4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0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68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7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97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00397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Tolerant towards all religion but they are expected to be open to Roman ways and beliefs.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640960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 and Agrippina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Romans were usually tolerant  of other religions, but they began to change 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attitude against the Christians because they refused to worship the Roman gods 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emperor. The Roman government began to persecute the Christians;  this</a:t>
            </a:r>
            <a:r>
              <a:rPr lang="en-US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caused them much suffering and even deaths by execution.  As time went on,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persecution would lessen or grow, depending of the  current emperor.  Despite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this, Christianity continued to grow and spread throughout the empire and beyond.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621738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3139017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59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613031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Constantine would become the first Christian emperor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856234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Theodosius the Great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Roman Emperor"/>
              </a:rPr>
              <a:t>Roman Emperor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AD 379 to AD 395. Theodosius was the last emperor to rule over both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Eastern Roman Empire"/>
              </a:rPr>
              <a:t>eastern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Western Roman Empire"/>
              </a:rPr>
              <a:t>western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halves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Roman Empire"/>
              </a:rPr>
              <a:t>Roman Empire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accepting his elevation, he campaigned against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Goths"/>
              </a:rPr>
              <a:t>Goths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barbarians who had invaded the empire. He failed to kill, expel, or entirely subjugate them, and after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Gothic War (376-382)"/>
              </a:rPr>
              <a:t>Gothic War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established a homeland south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Danube"/>
              </a:rPr>
              <a:t>Danube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Illyricum (Roman province)"/>
              </a:rPr>
              <a:t>Illyricum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within the empire's borders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fought two destructive civil wars, in which he defeated the usurpers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Magnus Maximus"/>
              </a:rPr>
              <a:t>Magnus Maximus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Eugenius"/>
              </a:rPr>
              <a:t>Eugenius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great cost to the power of the empire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Issued decrees that effectively made Orthodox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First Council of Nicaea"/>
              </a:rPr>
              <a:t>Nicene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Christianity"/>
              </a:rPr>
              <a:t>Christianity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official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State church of the Roman Empire"/>
              </a:rPr>
              <a:t>state church of the Roman Empire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034979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5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4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is the Pax Romana responsible for Mary and Joseph finding themselves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 manger?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was a pregnant woman doing wandering around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ready to give birth?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Odoacer - soldier who in 476 became the 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King of Italy"/>
              </a:rPr>
              <a:t>King of Italy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(476–493). His reign is commonly seen as marking the end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Western Roman Empire"/>
              </a:rPr>
              <a:t>Western Roman Empire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[3]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Though the real power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Italy"/>
              </a:rPr>
              <a:t>Italy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in his hands, he represented himself as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Patronage in ancient Rome"/>
              </a:rPr>
              <a:t>client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Eastern Roman Emperor"/>
              </a:rPr>
              <a:t>Emperor in Constantinople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Odoacer generally used the Roman honorific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patrician,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granted by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Zeno (emperor)"/>
              </a:rPr>
              <a:t>Emperor Zeno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is referred to as a king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9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5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4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- Roman Empire East and West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- Judea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22578-183B-4619-A3E5-AF280079C4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6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6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3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4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3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9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6E20-74DD-488F-A754-04CDC27D9FE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3600-1C09-4F08-AFFB-B901FBE6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771" y="215154"/>
            <a:ext cx="8713694" cy="237782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stellar" panose="020A0402060406010301" pitchFamily="18" charset="0"/>
              </a:rPr>
              <a:t>Chapter 8</a:t>
            </a:r>
            <a:r>
              <a:rPr lang="en-US" dirty="0">
                <a:latin typeface="Castellar" panose="020A0402060406010301" pitchFamily="18" charset="0"/>
              </a:rPr>
              <a:t> </a:t>
            </a:r>
            <a:br>
              <a:rPr lang="en-US" dirty="0">
                <a:latin typeface="Castellar" panose="020A0402060406010301" pitchFamily="18" charset="0"/>
              </a:rPr>
            </a:br>
            <a:r>
              <a:rPr lang="en-US" sz="4800" dirty="0">
                <a:latin typeface="Castellar" panose="020A0402060406010301" pitchFamily="18" charset="0"/>
              </a:rPr>
              <a:t>The Byzantine Empire and Emerging Europe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" y="2926081"/>
            <a:ext cx="8868335" cy="2950284"/>
          </a:xfrm>
        </p:spPr>
        <p:txBody>
          <a:bodyPr>
            <a:normAutofit/>
          </a:bodyPr>
          <a:lstStyle/>
          <a:p>
            <a:r>
              <a:rPr lang="en-US" sz="3600" b="1" i="1" dirty="0">
                <a:latin typeface="Castellar" panose="020A0402060406010301" pitchFamily="18" charset="0"/>
              </a:rPr>
              <a:t>LESSON 1 – The First Christians</a:t>
            </a:r>
          </a:p>
          <a:p>
            <a:r>
              <a:rPr lang="en-US" sz="2400" i="1" dirty="0">
                <a:latin typeface="Castellar" panose="020A0402060406010301" pitchFamily="18" charset="0"/>
              </a:rPr>
              <a:t>LESSON 2 – THE DECLINE OF ROME</a:t>
            </a:r>
          </a:p>
          <a:p>
            <a:r>
              <a:rPr lang="en-US" sz="2400" i="1" dirty="0">
                <a:latin typeface="Castellar" panose="020A0402060406010301" pitchFamily="18" charset="0"/>
              </a:rPr>
              <a:t>LESSON 3 – THE EARLY CHRISTIAN CHURCH</a:t>
            </a:r>
          </a:p>
          <a:p>
            <a:r>
              <a:rPr lang="en-US" sz="2400" i="1" dirty="0">
                <a:latin typeface="Castellar" panose="020A0402060406010301" pitchFamily="18" charset="0"/>
              </a:rPr>
              <a:t>LESSON 4 – THE AGE OF CHARLEMAGNE</a:t>
            </a:r>
          </a:p>
          <a:p>
            <a:r>
              <a:rPr lang="en-US" sz="2400" i="1" dirty="0">
                <a:latin typeface="Castellar" panose="020A0402060406010301" pitchFamily="18" charset="0"/>
              </a:rPr>
              <a:t>LESSON 5 – THE BYZANTINE EMPIRE</a:t>
            </a:r>
          </a:p>
        </p:txBody>
      </p:sp>
    </p:spTree>
    <p:extLst>
      <p:ext uri="{BB962C8B-B14F-4D97-AF65-F5344CB8AC3E}">
        <p14:creationId xmlns:p14="http://schemas.microsoft.com/office/powerpoint/2010/main" val="353913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93693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" y="825388"/>
            <a:ext cx="9090212" cy="586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Judaism in the Roman Empire</a:t>
            </a:r>
          </a:p>
          <a:p>
            <a:pPr marL="0" indent="0" algn="ctr">
              <a:buNone/>
            </a:pPr>
            <a:r>
              <a:rPr lang="en-US" sz="2400" dirty="0"/>
              <a:t>Some Jewish people tried to get along with the </a:t>
            </a:r>
            <a:r>
              <a:rPr lang="en-US" sz="2400" u="sng" dirty="0">
                <a:solidFill>
                  <a:srgbClr val="C00000"/>
                </a:solidFill>
              </a:rPr>
              <a:t>Romans</a:t>
            </a:r>
            <a:r>
              <a:rPr lang="en-US" sz="2400" dirty="0"/>
              <a:t>, others </a:t>
            </a:r>
            <a:r>
              <a:rPr lang="en-US" sz="2400" u="sng" dirty="0">
                <a:solidFill>
                  <a:srgbClr val="C00000"/>
                </a:solidFill>
              </a:rPr>
              <a:t>withdrew from society</a:t>
            </a:r>
            <a:r>
              <a:rPr lang="en-US" sz="2400" dirty="0"/>
              <a:t>,  and some (</a:t>
            </a:r>
            <a:r>
              <a:rPr lang="en-US" sz="2400" u="sng" dirty="0">
                <a:solidFill>
                  <a:srgbClr val="C00000"/>
                </a:solidFill>
              </a:rPr>
              <a:t>the Zealots</a:t>
            </a:r>
            <a:r>
              <a:rPr lang="en-US" sz="2400" dirty="0"/>
              <a:t>) called for the violent overthrow of Roman rule</a:t>
            </a:r>
          </a:p>
          <a:p>
            <a:pPr marL="0" indent="0">
              <a:buNone/>
            </a:pPr>
            <a:r>
              <a:rPr lang="en-US" sz="3600" dirty="0"/>
              <a:t>Jewish revolt began in 66</a:t>
            </a:r>
            <a:r>
              <a:rPr lang="en-US" sz="2800" dirty="0"/>
              <a:t>CE</a:t>
            </a:r>
            <a:endParaRPr lang="en-US" sz="3600" dirty="0"/>
          </a:p>
          <a:p>
            <a:pPr marL="0" indent="0">
              <a:buNone/>
            </a:pP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88" y="4383936"/>
            <a:ext cx="1350589" cy="2031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2B7223-EE40-48EA-826D-386DF726E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93" y="3185908"/>
            <a:ext cx="5344353" cy="453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512EB1-FCA8-452F-B9A1-D70F46747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734" y="3014115"/>
            <a:ext cx="6649220" cy="42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93693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777"/>
            <a:ext cx="9090212" cy="5791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Judaism in the Roman Empire</a:t>
            </a:r>
          </a:p>
          <a:p>
            <a:pPr marL="0" indent="0">
              <a:buNone/>
            </a:pPr>
            <a:endParaRPr lang="en-US" sz="400" u="sng" dirty="0"/>
          </a:p>
          <a:p>
            <a:pPr marL="0" indent="0" algn="ctr">
              <a:buNone/>
            </a:pPr>
            <a:r>
              <a:rPr lang="en-US" sz="3600" i="1" dirty="0"/>
              <a:t>By </a:t>
            </a:r>
            <a:r>
              <a:rPr lang="en-US" sz="3600" i="1" u="sng" dirty="0">
                <a:solidFill>
                  <a:srgbClr val="C00000"/>
                </a:solidFill>
              </a:rPr>
              <a:t>70</a:t>
            </a:r>
            <a:r>
              <a:rPr lang="en-US" sz="2800" i="1" u="sng" dirty="0">
                <a:solidFill>
                  <a:srgbClr val="C00000"/>
                </a:solidFill>
              </a:rPr>
              <a:t>CE</a:t>
            </a:r>
            <a:r>
              <a:rPr lang="en-US" sz="3600" i="1" dirty="0"/>
              <a:t> The revolt was put down and the </a:t>
            </a:r>
            <a:r>
              <a:rPr lang="en-US" sz="3600" i="1" u="sng" dirty="0">
                <a:solidFill>
                  <a:srgbClr val="C00000"/>
                </a:solidFill>
              </a:rPr>
              <a:t>second Temple</a:t>
            </a:r>
            <a:r>
              <a:rPr lang="en-US" sz="3600" i="1" dirty="0"/>
              <a:t> was destroyed*</a:t>
            </a:r>
          </a:p>
          <a:p>
            <a:pPr marL="0" indent="0">
              <a:buNone/>
            </a:pP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88" y="4383936"/>
            <a:ext cx="1350589" cy="2031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9B5C75-A5FB-416E-A047-9B2853B56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48" y="2690082"/>
            <a:ext cx="5047972" cy="3725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CD96A-610E-4CFF-A9E6-A767E0694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8" y="3487041"/>
            <a:ext cx="4460966" cy="31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4023"/>
            <a:ext cx="9090212" cy="5520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Judaism in the Roman Empire</a:t>
            </a:r>
          </a:p>
          <a:p>
            <a:pPr marL="0" indent="0" algn="ctr">
              <a:buNone/>
            </a:pPr>
            <a:r>
              <a:rPr lang="en-US" sz="3600" i="1" dirty="0"/>
              <a:t>Siege of Masada 70-73</a:t>
            </a:r>
            <a:r>
              <a:rPr lang="en-US" sz="2800" i="1" dirty="0"/>
              <a:t>CE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88" y="4658256"/>
            <a:ext cx="1350589" cy="2031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FFD3D-1393-41F3-9262-AFA0401A5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04" y="2727773"/>
            <a:ext cx="5899450" cy="4300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B264E3-99DF-455B-879B-CD7FEC313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28" y="2378152"/>
            <a:ext cx="5733391" cy="43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C903E-E5DF-442B-B46A-DF6198F32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195251"/>
            <a:ext cx="8869680" cy="49817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 few decades before this, a Jewish baby named </a:t>
            </a:r>
            <a:r>
              <a:rPr lang="en-US" sz="3600" u="sng" dirty="0">
                <a:solidFill>
                  <a:srgbClr val="C00000"/>
                </a:solidFill>
              </a:rPr>
              <a:t>JESUS</a:t>
            </a:r>
            <a:r>
              <a:rPr lang="en-US" sz="3600" dirty="0"/>
              <a:t> was born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When he grew</a:t>
            </a:r>
            <a:r>
              <a:rPr lang="en-US" sz="3200" dirty="0"/>
              <a:t> </a:t>
            </a:r>
            <a:r>
              <a:rPr lang="en-US" sz="3600" dirty="0"/>
              <a:t>up Made claims that caused great </a:t>
            </a:r>
            <a:r>
              <a:rPr lang="en-US" sz="3600" u="sng" dirty="0">
                <a:solidFill>
                  <a:srgbClr val="C00000"/>
                </a:solidFill>
              </a:rPr>
              <a:t>controversy</a:t>
            </a:r>
            <a:r>
              <a:rPr lang="en-US" sz="3600" dirty="0"/>
              <a:t> within the Roman Empire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dirty="0"/>
              <a:t>Followers spread the new </a:t>
            </a:r>
            <a:r>
              <a:rPr lang="en-US" sz="3600" u="sng" dirty="0">
                <a:solidFill>
                  <a:srgbClr val="C00000"/>
                </a:solidFill>
              </a:rPr>
              <a:t>monotheistic</a:t>
            </a:r>
            <a:r>
              <a:rPr lang="en-US" sz="3600" dirty="0"/>
              <a:t> views known as Christianity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F25F89-1AD0-482E-AECE-B9AFA480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818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F12B-782D-4568-8997-A6EF4E0C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1782"/>
            <a:ext cx="9098280" cy="558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The Teachings of Jesus</a:t>
            </a:r>
            <a:r>
              <a:rPr lang="en-US" sz="2400" dirty="0"/>
              <a:t>   </a:t>
            </a:r>
          </a:p>
          <a:p>
            <a:pPr marL="0" indent="0">
              <a:buNone/>
            </a:pPr>
            <a:r>
              <a:rPr lang="en-US" sz="2400" dirty="0"/>
              <a:t>Many years before Jesus was born, the Jewish scriptures, now recorded in the</a:t>
            </a:r>
            <a:r>
              <a:rPr lang="en-US" dirty="0"/>
              <a:t> </a:t>
            </a:r>
            <a:r>
              <a:rPr lang="en-US" sz="2400" u="sng" dirty="0">
                <a:solidFill>
                  <a:srgbClr val="C00000"/>
                </a:solidFill>
              </a:rPr>
              <a:t>Old Testament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of the Bible told of a promise that their God made to the Jews:  He</a:t>
            </a:r>
            <a:r>
              <a:rPr lang="en-US" dirty="0"/>
              <a:t> </a:t>
            </a:r>
            <a:r>
              <a:rPr lang="en-US" sz="2400" dirty="0"/>
              <a:t>would send a </a:t>
            </a:r>
            <a:r>
              <a:rPr lang="en-US" sz="2400" u="sng" dirty="0">
                <a:solidFill>
                  <a:srgbClr val="C00000"/>
                </a:solidFill>
              </a:rPr>
              <a:t>Messiah</a:t>
            </a:r>
            <a:r>
              <a:rPr lang="en-US" sz="2400" dirty="0"/>
              <a:t> to "</a:t>
            </a:r>
            <a:r>
              <a:rPr lang="en-US" sz="2400" u="sng" dirty="0">
                <a:solidFill>
                  <a:srgbClr val="C00000"/>
                </a:solidFill>
              </a:rPr>
              <a:t>deliver them</a:t>
            </a:r>
            <a:r>
              <a:rPr lang="en-US" sz="2400" dirty="0"/>
              <a:t>“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Jews had waited and longed </a:t>
            </a:r>
            <a:r>
              <a:rPr lang="en-US" dirty="0"/>
              <a:t> </a:t>
            </a:r>
            <a:r>
              <a:rPr lang="en-US" sz="2400" dirty="0"/>
              <a:t>for this Savior for hundreds of years.  When </a:t>
            </a:r>
            <a:r>
              <a:rPr lang="en-US" sz="2400" u="sng" dirty="0">
                <a:solidFill>
                  <a:srgbClr val="C00000"/>
                </a:solidFill>
              </a:rPr>
              <a:t>Jesus</a:t>
            </a:r>
            <a:r>
              <a:rPr lang="en-US" sz="2400" dirty="0"/>
              <a:t> claimed to be this Messiah, it</a:t>
            </a:r>
            <a:r>
              <a:rPr lang="en-US" dirty="0"/>
              <a:t> </a:t>
            </a:r>
            <a:r>
              <a:rPr lang="en-US" sz="2400" u="sng" dirty="0">
                <a:solidFill>
                  <a:srgbClr val="C00000"/>
                </a:solidFill>
              </a:rPr>
              <a:t>angered</a:t>
            </a:r>
            <a:r>
              <a:rPr lang="en-US" sz="2400" dirty="0"/>
              <a:t> many people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Jews had always thought that they would be delivered from</a:t>
            </a:r>
            <a:r>
              <a:rPr lang="en-US" dirty="0"/>
              <a:t> </a:t>
            </a:r>
            <a:r>
              <a:rPr lang="en-US" sz="2400" dirty="0"/>
              <a:t>the Romans, but Jesus offered another kind of deliverance:  a </a:t>
            </a:r>
            <a:r>
              <a:rPr lang="en-US" sz="2400" u="sng" dirty="0">
                <a:solidFill>
                  <a:srgbClr val="C00000"/>
                </a:solidFill>
              </a:rPr>
              <a:t>personal</a:t>
            </a:r>
            <a:r>
              <a:rPr lang="en-US" sz="2400" u="sng" dirty="0"/>
              <a:t> </a:t>
            </a:r>
            <a:r>
              <a:rPr lang="en-US" sz="2400" u="sng" dirty="0">
                <a:solidFill>
                  <a:srgbClr val="C00000"/>
                </a:solidFill>
              </a:rPr>
              <a:t>deliverance</a:t>
            </a:r>
            <a:r>
              <a:rPr lang="en-US" sz="2400" dirty="0"/>
              <a:t> from</a:t>
            </a:r>
            <a:r>
              <a:rPr lang="en-US" dirty="0"/>
              <a:t> </a:t>
            </a:r>
            <a:r>
              <a:rPr lang="en-US" sz="2400" dirty="0"/>
              <a:t>their </a:t>
            </a:r>
            <a:r>
              <a:rPr lang="en-US" sz="2400" u="sng" dirty="0">
                <a:solidFill>
                  <a:srgbClr val="C00000"/>
                </a:solidFill>
              </a:rPr>
              <a:t>sins</a:t>
            </a:r>
            <a:r>
              <a:rPr lang="en-US" sz="2400" dirty="0"/>
              <a:t> and </a:t>
            </a:r>
            <a:r>
              <a:rPr lang="en-US" sz="2400" u="sng" dirty="0">
                <a:solidFill>
                  <a:srgbClr val="C00000"/>
                </a:solidFill>
              </a:rPr>
              <a:t>salvation</a:t>
            </a:r>
            <a:r>
              <a:rPr lang="en-US" sz="2400" dirty="0"/>
              <a:t> (</a:t>
            </a:r>
            <a:r>
              <a:rPr lang="en-US" sz="2400" u="sng" dirty="0"/>
              <a:t>eternal </a:t>
            </a:r>
            <a:r>
              <a:rPr lang="en-US" sz="2400" u="sng" dirty="0">
                <a:solidFill>
                  <a:srgbClr val="C00000"/>
                </a:solidFill>
              </a:rPr>
              <a:t>life</a:t>
            </a:r>
            <a:r>
              <a:rPr lang="en-US" sz="2400" dirty="0"/>
              <a:t>) after death for those who believed in Jesus</a:t>
            </a:r>
            <a:r>
              <a:rPr lang="en-US" dirty="0"/>
              <a:t> </a:t>
            </a:r>
            <a:r>
              <a:rPr lang="en-US" sz="2400" dirty="0"/>
              <a:t>He called his followers to show </a:t>
            </a:r>
            <a:r>
              <a:rPr lang="en-US" sz="2400" u="sng" dirty="0">
                <a:solidFill>
                  <a:srgbClr val="C00000"/>
                </a:solidFill>
              </a:rPr>
              <a:t>humility</a:t>
            </a:r>
            <a:r>
              <a:rPr lang="en-US" sz="2400" dirty="0"/>
              <a:t>,  charity and love to others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03EF6D-E67E-4B02-9DF3-C2A4BE58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4945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0D09-5689-44EC-A9AE-BE71EC06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" y="1116868"/>
            <a:ext cx="9026434" cy="549293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Jews who wanted a </a:t>
            </a:r>
            <a:r>
              <a:rPr lang="en-US" sz="3200" u="sng" dirty="0">
                <a:solidFill>
                  <a:srgbClr val="C00000"/>
                </a:solidFill>
              </a:rPr>
              <a:t>military victory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over the Romans did not believe Jesus' claims</a:t>
            </a:r>
            <a:r>
              <a:rPr lang="en-US" sz="2800" dirty="0"/>
              <a:t> </a:t>
            </a:r>
            <a:r>
              <a:rPr lang="en-US" sz="3200" dirty="0"/>
              <a:t>and were </a:t>
            </a:r>
            <a:r>
              <a:rPr lang="en-US" sz="3200" u="sng" dirty="0">
                <a:solidFill>
                  <a:srgbClr val="C00000"/>
                </a:solidFill>
              </a:rPr>
              <a:t>furious</a:t>
            </a:r>
            <a:r>
              <a:rPr lang="en-US" sz="3200" dirty="0"/>
              <a:t> with his message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200" dirty="0"/>
              <a:t>He was turned over to the prefect</a:t>
            </a:r>
            <a:r>
              <a:rPr lang="en-US" sz="3200" dirty="0">
                <a:solidFill>
                  <a:srgbClr val="C00000"/>
                </a:solidFill>
              </a:rPr>
              <a:t> (</a:t>
            </a:r>
            <a:r>
              <a:rPr lang="en-US" sz="3200" u="sng" dirty="0">
                <a:solidFill>
                  <a:srgbClr val="C00000"/>
                </a:solidFill>
              </a:rPr>
              <a:t>local ruler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of Judea - </a:t>
            </a:r>
            <a:r>
              <a:rPr lang="en-US" sz="3200" u="sng" dirty="0">
                <a:solidFill>
                  <a:srgbClr val="C00000"/>
                </a:solidFill>
              </a:rPr>
              <a:t>Pontius Pilate</a:t>
            </a:r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3200" dirty="0"/>
              <a:t>Pilate ordered Jesus to be </a:t>
            </a:r>
            <a:r>
              <a:rPr lang="en-US" sz="3200" u="sng" dirty="0">
                <a:solidFill>
                  <a:srgbClr val="C00000"/>
                </a:solidFill>
              </a:rPr>
              <a:t>crucified</a:t>
            </a:r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98D718-B369-472E-8928-76AAC6D0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61566" cy="1260566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pic>
        <p:nvPicPr>
          <p:cNvPr id="5" name="Picture 4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A964F4BC-99AB-416E-96D2-A9296619B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89" y="3242589"/>
            <a:ext cx="2548147" cy="37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9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0D09-5689-44EC-A9AE-BE71EC06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" y="1260567"/>
            <a:ext cx="6222273" cy="549293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This was a Roman method of </a:t>
            </a:r>
            <a:r>
              <a:rPr lang="en-US" sz="3200" u="sng" dirty="0">
                <a:solidFill>
                  <a:srgbClr val="C00000"/>
                </a:solidFill>
              </a:rPr>
              <a:t>execution</a:t>
            </a:r>
            <a:r>
              <a:rPr lang="en-US" sz="3200" dirty="0"/>
              <a:t> by</a:t>
            </a:r>
            <a:r>
              <a:rPr lang="en-US" sz="2800" dirty="0"/>
              <a:t> </a:t>
            </a:r>
            <a:r>
              <a:rPr lang="en-US" sz="3200" dirty="0"/>
              <a:t>being  </a:t>
            </a:r>
          </a:p>
          <a:p>
            <a:pPr marL="0" indent="0">
              <a:buNone/>
            </a:pPr>
            <a:r>
              <a:rPr lang="en-US" sz="3200" u="sng" dirty="0">
                <a:solidFill>
                  <a:srgbClr val="C00000"/>
                </a:solidFill>
              </a:rPr>
              <a:t>nailed to a wooden cross</a:t>
            </a:r>
          </a:p>
          <a:p>
            <a:pPr marL="0" indent="0">
              <a:buNone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98D718-B369-472E-8928-76AAC6D0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61566" cy="1260566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pic>
        <p:nvPicPr>
          <p:cNvPr id="11" name="Picture 10" descr="A close up of a tool&#10;&#10;Description generated with high confidence">
            <a:extLst>
              <a:ext uri="{FF2B5EF4-FFF2-40B4-BE49-F238E27FC236}">
                <a16:creationId xmlns:a16="http://schemas.microsoft.com/office/drawing/2014/main" id="{5D86027C-4685-44BB-9E86-5201B6553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4" y="1134120"/>
            <a:ext cx="2804161" cy="2103121"/>
          </a:xfrm>
          <a:prstGeom prst="rect">
            <a:avLst/>
          </a:prstGeom>
        </p:spPr>
      </p:pic>
      <p:pic>
        <p:nvPicPr>
          <p:cNvPr id="6" name="Picture 5" descr="A group of people on a beach&#10;&#10;Description generated with very high confidence">
            <a:extLst>
              <a:ext uri="{FF2B5EF4-FFF2-40B4-BE49-F238E27FC236}">
                <a16:creationId xmlns:a16="http://schemas.microsoft.com/office/drawing/2014/main" id="{02341525-5114-4B76-AF5C-2A9489BBC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2" y="2839948"/>
            <a:ext cx="7352213" cy="41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2CC7-D9FF-48CC-90FF-08069B03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141506"/>
            <a:ext cx="9046029" cy="50354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Three days after His public execution, his</a:t>
            </a:r>
            <a:r>
              <a:rPr lang="en-US" sz="2400" dirty="0"/>
              <a:t> </a:t>
            </a:r>
            <a:r>
              <a:rPr lang="en-US" sz="2800" dirty="0"/>
              <a:t>followers </a:t>
            </a:r>
            <a:r>
              <a:rPr lang="en-US" sz="2800" u="sng" dirty="0">
                <a:solidFill>
                  <a:srgbClr val="C00000"/>
                </a:solidFill>
              </a:rPr>
              <a:t>saw Jesus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and said He had </a:t>
            </a:r>
            <a:r>
              <a:rPr lang="en-US" sz="2800" u="sng" dirty="0">
                <a:solidFill>
                  <a:srgbClr val="C00000"/>
                </a:solidFill>
              </a:rPr>
              <a:t>risen</a:t>
            </a:r>
            <a:r>
              <a:rPr lang="en-US" sz="2800" dirty="0"/>
              <a:t> from </a:t>
            </a:r>
            <a:r>
              <a:rPr lang="en-US" sz="2800" u="sng" dirty="0">
                <a:solidFill>
                  <a:srgbClr val="C00000"/>
                </a:solidFill>
              </a:rPr>
              <a:t>the dead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/>
              <a:t>They believed that this</a:t>
            </a:r>
            <a:r>
              <a:rPr lang="en-US" sz="2400" dirty="0"/>
              <a:t> </a:t>
            </a:r>
            <a:r>
              <a:rPr lang="en-US" sz="2800" dirty="0"/>
              <a:t>proved that He was the </a:t>
            </a:r>
            <a:r>
              <a:rPr lang="en-US" sz="2800" u="sng" dirty="0">
                <a:solidFill>
                  <a:srgbClr val="C00000"/>
                </a:solidFill>
              </a:rPr>
              <a:t>Messiah</a:t>
            </a:r>
            <a:r>
              <a:rPr lang="en-US" sz="2800" dirty="0"/>
              <a:t> and that</a:t>
            </a:r>
            <a:r>
              <a:rPr lang="en-US" sz="2400" dirty="0"/>
              <a:t> </a:t>
            </a:r>
            <a:r>
              <a:rPr lang="en-US" sz="2800" dirty="0"/>
              <a:t>he was the </a:t>
            </a:r>
            <a:r>
              <a:rPr lang="en-US" sz="2800" u="sng" dirty="0">
                <a:solidFill>
                  <a:srgbClr val="C00000"/>
                </a:solidFill>
              </a:rPr>
              <a:t>Son of God</a:t>
            </a:r>
            <a:endParaRPr lang="en-US" sz="24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B784E-7935-4730-9D18-52AC4947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"/>
            <a:ext cx="9144000" cy="1299754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pic>
        <p:nvPicPr>
          <p:cNvPr id="5" name="Picture 4" descr="A person standing next to a person&#10;&#10;Description generated with high confidence">
            <a:extLst>
              <a:ext uri="{FF2B5EF4-FFF2-40B4-BE49-F238E27FC236}">
                <a16:creationId xmlns:a16="http://schemas.microsoft.com/office/drawing/2014/main" id="{E459705E-934F-40F2-8F57-5BA107AA1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62" y="2920595"/>
            <a:ext cx="2910840" cy="38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727D-1134-4E79-AACD-943F7F19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2815"/>
            <a:ext cx="8987246" cy="5388429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Christianity Spreads Through the Empire</a:t>
            </a:r>
          </a:p>
          <a:p>
            <a:pPr marL="0" indent="0">
              <a:buNone/>
            </a:pPr>
            <a:r>
              <a:rPr lang="en-US" sz="2400" dirty="0"/>
              <a:t>Many of Jesus' followers spread the word about His  life, teachings, death and</a:t>
            </a:r>
            <a:r>
              <a:rPr lang="en-US" dirty="0"/>
              <a:t> </a:t>
            </a:r>
            <a:r>
              <a:rPr lang="en-US" sz="2400" u="sng" dirty="0">
                <a:solidFill>
                  <a:srgbClr val="C00000"/>
                </a:solidFill>
              </a:rPr>
              <a:t>resurrection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2400" dirty="0"/>
              <a:t>They taught that Jesus's death paid for the </a:t>
            </a:r>
            <a:r>
              <a:rPr lang="en-US" sz="2400" u="sng" dirty="0">
                <a:solidFill>
                  <a:srgbClr val="C00000"/>
                </a:solidFill>
              </a:rPr>
              <a:t>sins of humanity</a:t>
            </a:r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r>
              <a:rPr lang="en-US" sz="2400" dirty="0"/>
              <a:t>By accepting </a:t>
            </a:r>
            <a:r>
              <a:rPr lang="en-US" sz="2400" u="sng" dirty="0">
                <a:solidFill>
                  <a:srgbClr val="C00000"/>
                </a:solidFill>
              </a:rPr>
              <a:t>Jesus as Savior</a:t>
            </a:r>
            <a:r>
              <a:rPr lang="en-US" sz="2400" dirty="0"/>
              <a:t>, people could have eternal life and by </a:t>
            </a:r>
            <a:r>
              <a:rPr lang="en-US" sz="2400" u="sng" dirty="0">
                <a:solidFill>
                  <a:srgbClr val="C00000"/>
                </a:solidFill>
              </a:rPr>
              <a:t>saved</a:t>
            </a:r>
            <a:r>
              <a:rPr lang="en-US" sz="2400" dirty="0"/>
              <a:t> from</a:t>
            </a:r>
            <a:r>
              <a:rPr lang="en-US" dirty="0"/>
              <a:t> </a:t>
            </a:r>
            <a:r>
              <a:rPr lang="en-US" sz="2400" dirty="0"/>
              <a:t>their </a:t>
            </a:r>
            <a:r>
              <a:rPr lang="en-US" sz="2400" u="sng" dirty="0">
                <a:solidFill>
                  <a:srgbClr val="C00000"/>
                </a:solidFill>
              </a:rPr>
              <a:t>sins</a:t>
            </a:r>
            <a:r>
              <a:rPr lang="en-US" sz="2400" dirty="0"/>
              <a:t> and reconciled to God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The followers called this message the </a:t>
            </a:r>
            <a:r>
              <a:rPr lang="en-US" sz="2400" u="sng" dirty="0">
                <a:solidFill>
                  <a:srgbClr val="C00000"/>
                </a:solidFill>
              </a:rPr>
              <a:t>Gospel</a:t>
            </a:r>
            <a:r>
              <a:rPr lang="en-US" sz="2400" dirty="0"/>
              <a:t> or</a:t>
            </a:r>
            <a:r>
              <a:rPr lang="en-US" dirty="0"/>
              <a:t> </a:t>
            </a:r>
            <a:r>
              <a:rPr lang="en-US" sz="2400" dirty="0"/>
              <a:t>"</a:t>
            </a:r>
            <a:r>
              <a:rPr lang="en-US" sz="2400" u="sng" dirty="0">
                <a:solidFill>
                  <a:srgbClr val="C00000"/>
                </a:solidFill>
              </a:rPr>
              <a:t>Good News</a:t>
            </a:r>
            <a:r>
              <a:rPr lang="en-US" sz="2400" dirty="0"/>
              <a:t>"  about Jesus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973788-95A6-44DA-85C6-BA32987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09314" cy="120178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539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78F18-57B1-4FC7-AFAA-67CB83D8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6" y="1227909"/>
            <a:ext cx="8961120" cy="55778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Apostle </a:t>
            </a:r>
            <a:r>
              <a:rPr lang="en-US" sz="2400" u="sng" dirty="0">
                <a:solidFill>
                  <a:srgbClr val="C00000"/>
                </a:solidFill>
              </a:rPr>
              <a:t>Paul</a:t>
            </a:r>
            <a:r>
              <a:rPr lang="en-US" sz="2400" dirty="0"/>
              <a:t> was the main person who spread this "gospel"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These early followers</a:t>
            </a:r>
            <a:r>
              <a:rPr lang="en-US" dirty="0"/>
              <a:t> </a:t>
            </a:r>
            <a:r>
              <a:rPr lang="en-US" sz="2400" dirty="0"/>
              <a:t>of Jesus recorded his </a:t>
            </a:r>
            <a:r>
              <a:rPr lang="en-US" sz="2400" u="sng" dirty="0">
                <a:solidFill>
                  <a:srgbClr val="C00000"/>
                </a:solidFill>
              </a:rPr>
              <a:t>life and teachings</a:t>
            </a:r>
            <a:r>
              <a:rPr lang="en-US" sz="2400" dirty="0"/>
              <a:t>  in what later became known as the</a:t>
            </a:r>
            <a:r>
              <a:rPr lang="en-US" dirty="0"/>
              <a:t> </a:t>
            </a:r>
            <a:r>
              <a:rPr lang="en-US" sz="2400" u="sng" dirty="0">
                <a:solidFill>
                  <a:srgbClr val="C00000"/>
                </a:solidFill>
              </a:rPr>
              <a:t>New Testament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Bible is the most </a:t>
            </a:r>
            <a:r>
              <a:rPr lang="en-US" sz="2400" u="sng" dirty="0">
                <a:solidFill>
                  <a:srgbClr val="C00000"/>
                </a:solidFill>
              </a:rPr>
              <a:t>published</a:t>
            </a:r>
            <a:r>
              <a:rPr lang="en-US" sz="2400" dirty="0"/>
              <a:t> book in history</a:t>
            </a:r>
            <a:r>
              <a:rPr lang="en-US" sz="2400" u="sng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By </a:t>
            </a:r>
            <a:r>
              <a:rPr lang="en-US" sz="2400" u="sng" dirty="0">
                <a:solidFill>
                  <a:srgbClr val="C00000"/>
                </a:solidFill>
              </a:rPr>
              <a:t>100</a:t>
            </a:r>
            <a:r>
              <a:rPr lang="en-US" sz="2000" u="sng" dirty="0">
                <a:solidFill>
                  <a:srgbClr val="C00000"/>
                </a:solidFill>
              </a:rPr>
              <a:t>CE</a:t>
            </a:r>
            <a:r>
              <a:rPr lang="en-US" sz="2400" dirty="0"/>
              <a:t>, there were many Christian </a:t>
            </a:r>
            <a:r>
              <a:rPr lang="en-US" sz="2400" u="sng" dirty="0">
                <a:solidFill>
                  <a:srgbClr val="C00000"/>
                </a:solidFill>
              </a:rPr>
              <a:t>missionaries</a:t>
            </a:r>
            <a:r>
              <a:rPr lang="en-US" sz="2400" dirty="0"/>
              <a:t>:  people who are sent with a</a:t>
            </a:r>
            <a:r>
              <a:rPr lang="en-US" dirty="0"/>
              <a:t> </a:t>
            </a:r>
            <a:r>
              <a:rPr lang="en-US" sz="2400" dirty="0"/>
              <a:t>religious </a:t>
            </a:r>
            <a:r>
              <a:rPr lang="en-US" sz="2400" u="sng" dirty="0">
                <a:solidFill>
                  <a:srgbClr val="C00000"/>
                </a:solidFill>
              </a:rPr>
              <a:t>message</a:t>
            </a:r>
            <a:r>
              <a:rPr lang="en-US" sz="2400" dirty="0"/>
              <a:t>, hoping to convert others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Christianity eventually spread from the</a:t>
            </a:r>
            <a:r>
              <a:rPr lang="en-US" dirty="0"/>
              <a:t> </a:t>
            </a:r>
            <a:r>
              <a:rPr lang="en-US" sz="2400" u="sng" dirty="0">
                <a:solidFill>
                  <a:srgbClr val="C00000"/>
                </a:solidFill>
              </a:rPr>
              <a:t>Eastern Roman Empire</a:t>
            </a:r>
            <a:r>
              <a:rPr lang="en-US" sz="2400" dirty="0"/>
              <a:t> which spoke </a:t>
            </a:r>
            <a:r>
              <a:rPr lang="en-US" sz="2400" u="sng" dirty="0">
                <a:solidFill>
                  <a:srgbClr val="C00000"/>
                </a:solidFill>
              </a:rPr>
              <a:t>Greek</a:t>
            </a:r>
            <a:r>
              <a:rPr lang="en-US" sz="2400" dirty="0"/>
              <a:t> - to the </a:t>
            </a:r>
            <a:r>
              <a:rPr lang="en-US" sz="2400" u="sng" dirty="0">
                <a:solidFill>
                  <a:srgbClr val="C00000"/>
                </a:solidFill>
              </a:rPr>
              <a:t>Western</a:t>
            </a:r>
            <a:r>
              <a:rPr lang="en-US" sz="2400" dirty="0"/>
              <a:t> Roman Empire - </a:t>
            </a:r>
            <a:r>
              <a:rPr lang="en-US" sz="2400" u="sng" dirty="0">
                <a:solidFill>
                  <a:srgbClr val="C00000"/>
                </a:solidFill>
              </a:rPr>
              <a:t>Latin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F333E-3E42-4572-8DD7-E45921F1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148"/>
            <a:ext cx="9209314" cy="1169761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080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1" cy="63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b="1" i="1" u="sng" dirty="0"/>
              <a:t>Progression of Christianity in the Roman Empire</a:t>
            </a:r>
            <a:r>
              <a:rPr lang="en-US" sz="2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50</a:t>
            </a:r>
            <a:r>
              <a:rPr lang="en-US" sz="2400" dirty="0"/>
              <a:t>CE</a:t>
            </a:r>
            <a:r>
              <a:rPr lang="en-US" sz="2800" dirty="0"/>
              <a:t> - the Christian faith was noticeable in the Roman 			province of Judea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1st-2nd Centuries - Christians were persecuted off and on 	depending on the emperor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83" y="2324847"/>
            <a:ext cx="5996850" cy="45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0383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49" y="930921"/>
            <a:ext cx="8767482" cy="491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Christianity Spreads Through the Empire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4" y="1347231"/>
            <a:ext cx="7641772" cy="57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264024"/>
            <a:ext cx="8850087" cy="491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Roman Persecution of Christians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sz="2800" dirty="0"/>
              <a:t>The Romans were usually </a:t>
            </a:r>
            <a:r>
              <a:rPr lang="en-US" sz="2800" u="sng" dirty="0">
                <a:solidFill>
                  <a:srgbClr val="C00000"/>
                </a:solidFill>
              </a:rPr>
              <a:t>tolerant</a:t>
            </a:r>
            <a:r>
              <a:rPr lang="en-US" sz="2800" dirty="0"/>
              <a:t> of other religions, </a:t>
            </a:r>
          </a:p>
          <a:p>
            <a:pPr marL="0" indent="0">
              <a:buNone/>
            </a:pPr>
            <a:r>
              <a:rPr lang="en-US" sz="2800" i="1" dirty="0"/>
              <a:t>But…</a:t>
            </a:r>
            <a:r>
              <a:rPr lang="en-US" sz="2800" b="1" i="1" dirty="0"/>
              <a:t>Christians </a:t>
            </a:r>
            <a:r>
              <a:rPr lang="en-US" sz="2800" b="1" i="1" u="sng" dirty="0">
                <a:solidFill>
                  <a:srgbClr val="C00000"/>
                </a:solidFill>
              </a:rPr>
              <a:t>refused to worship the Roman gods</a:t>
            </a:r>
            <a:r>
              <a:rPr lang="en-US" sz="2800" b="1" i="1" dirty="0"/>
              <a:t> and </a:t>
            </a:r>
            <a:r>
              <a:rPr lang="en-US" sz="2800" b="1" i="1" u="sng" dirty="0">
                <a:solidFill>
                  <a:srgbClr val="C00000"/>
                </a:solidFill>
              </a:rPr>
              <a:t>emperor</a:t>
            </a:r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The Roman government began to </a:t>
            </a:r>
            <a:r>
              <a:rPr lang="en-US" sz="2800" u="sng" dirty="0">
                <a:solidFill>
                  <a:srgbClr val="C00000"/>
                </a:solidFill>
              </a:rPr>
              <a:t>persecute</a:t>
            </a:r>
            <a:r>
              <a:rPr lang="en-US" sz="2800" dirty="0"/>
              <a:t> the Christians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i="1" dirty="0"/>
              <a:t>	- </a:t>
            </a:r>
            <a:r>
              <a:rPr lang="en-US" sz="2800" dirty="0"/>
              <a:t>caused </a:t>
            </a:r>
            <a:r>
              <a:rPr lang="en-US" sz="2800" u="sng" dirty="0">
                <a:solidFill>
                  <a:srgbClr val="C00000"/>
                </a:solidFill>
              </a:rPr>
              <a:t>suffering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C00000"/>
                </a:solidFill>
              </a:rPr>
              <a:t>deaths by execution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b="1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68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1" y="1018903"/>
            <a:ext cx="9241972" cy="51591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u="sng" dirty="0"/>
              <a:t>Roman Persecution of Christians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" b="1" i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The persecution would lessen or grow, depending of the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u="sng" dirty="0">
                <a:solidFill>
                  <a:srgbClr val="C00000"/>
                </a:solidFill>
              </a:rPr>
              <a:t>current emperor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dirty="0"/>
              <a:t>      Nero- Blamed Christians for the fire that destroyed much of Rome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(Nero </a:t>
            </a:r>
            <a:r>
              <a:rPr lang="en-US" sz="2400" i="1" u="sng" dirty="0">
                <a:solidFill>
                  <a:srgbClr val="FF0000"/>
                </a:solidFill>
              </a:rPr>
              <a:t>fiddled</a:t>
            </a:r>
            <a:r>
              <a:rPr lang="en-US" sz="2400" i="1" dirty="0"/>
              <a:t> while Rome burned)</a:t>
            </a:r>
            <a:r>
              <a:rPr lang="en-US" sz="2400" b="1" i="1" dirty="0"/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5FEC6-695D-4D45-8F26-EB78B57A2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45" y="3184737"/>
            <a:ext cx="4028396" cy="2651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E496D-9430-4A93-891F-3EC0B714D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70" y="3311521"/>
            <a:ext cx="1890837" cy="2524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ADC6D-A274-4652-9CFF-7C947A834B7C}"/>
              </a:ext>
            </a:extLst>
          </p:cNvPr>
          <p:cNvSpPr/>
          <p:nvPr/>
        </p:nvSpPr>
        <p:spPr>
          <a:xfrm>
            <a:off x="0" y="58362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Christianity continued to </a:t>
            </a:r>
            <a:r>
              <a:rPr lang="en-US" sz="2400" u="sng" dirty="0">
                <a:solidFill>
                  <a:srgbClr val="C00000"/>
                </a:solidFill>
              </a:rPr>
              <a:t>grow and spread</a:t>
            </a:r>
            <a:r>
              <a:rPr lang="en-US" sz="2400" dirty="0"/>
              <a:t> throughout the empire and beyond</a:t>
            </a:r>
          </a:p>
        </p:txBody>
      </p:sp>
    </p:spTree>
    <p:extLst>
      <p:ext uri="{BB962C8B-B14F-4D97-AF65-F5344CB8AC3E}">
        <p14:creationId xmlns:p14="http://schemas.microsoft.com/office/powerpoint/2010/main" val="72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264024"/>
            <a:ext cx="9157062" cy="55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03DE4-588C-46EC-A29A-E9DA60D19E4B}"/>
              </a:ext>
            </a:extLst>
          </p:cNvPr>
          <p:cNvSpPr txBox="1"/>
          <p:nvPr/>
        </p:nvSpPr>
        <p:spPr>
          <a:xfrm>
            <a:off x="1247503" y="1678577"/>
            <a:ext cx="7145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a religion attract followers?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D827AD-41C9-4924-9D07-373D9427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8377"/>
            <a:ext cx="9059091" cy="1319349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SGPT</a:t>
            </a:r>
          </a:p>
        </p:txBody>
      </p:sp>
    </p:spTree>
    <p:extLst>
      <p:ext uri="{BB962C8B-B14F-4D97-AF65-F5344CB8AC3E}">
        <p14:creationId xmlns:p14="http://schemas.microsoft.com/office/powerpoint/2010/main" val="175847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0C56-33B1-42CA-9BCC-DD332B09D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2" y="253219"/>
            <a:ext cx="8827477" cy="592374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Christianity strengthened in the  </a:t>
            </a:r>
            <a:r>
              <a:rPr lang="en-US" sz="3200" u="sng" dirty="0">
                <a:solidFill>
                  <a:srgbClr val="C00000"/>
                </a:solidFill>
              </a:rPr>
              <a:t>2nd and 3rd centuries</a:t>
            </a:r>
            <a:r>
              <a:rPr lang="en-US" sz="3200" dirty="0"/>
              <a:t> because the church structure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600" dirty="0"/>
              <a:t>became more </a:t>
            </a:r>
            <a:r>
              <a:rPr lang="en-US" sz="3600" u="sng" dirty="0">
                <a:solidFill>
                  <a:srgbClr val="C00000"/>
                </a:solidFill>
              </a:rPr>
              <a:t>organized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u="sng" dirty="0">
                <a:solidFill>
                  <a:srgbClr val="C00000"/>
                </a:solidFill>
              </a:rPr>
              <a:t>Bishops</a:t>
            </a:r>
            <a:r>
              <a:rPr lang="en-US" sz="3600" dirty="0"/>
              <a:t> began to exercise control over church</a:t>
            </a:r>
            <a:r>
              <a:rPr lang="en-US" sz="3200" dirty="0"/>
              <a:t> </a:t>
            </a:r>
            <a:r>
              <a:rPr lang="en-US" sz="3600" dirty="0"/>
              <a:t>communities (</a:t>
            </a:r>
            <a:r>
              <a:rPr lang="en-US" sz="3600" u="sng" dirty="0">
                <a:solidFill>
                  <a:srgbClr val="C00000"/>
                </a:solidFill>
              </a:rPr>
              <a:t>localized areas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Church leaders (</a:t>
            </a:r>
            <a:r>
              <a:rPr lang="en-US" sz="3600" u="sng" dirty="0">
                <a:solidFill>
                  <a:srgbClr val="C00000"/>
                </a:solidFill>
              </a:rPr>
              <a:t>clergy</a:t>
            </a:r>
            <a:r>
              <a:rPr lang="en-US" sz="3600" dirty="0"/>
              <a:t>) had distinct jobs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177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126864"/>
            <a:ext cx="9157062" cy="55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" b="1" i="1" dirty="0"/>
          </a:p>
          <a:p>
            <a:pPr marL="0" indent="0">
              <a:buNone/>
            </a:pPr>
            <a:r>
              <a:rPr lang="en-US" b="1" i="1" u="sng" dirty="0"/>
              <a:t>The Roman Empire Adopts Christianity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i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Why was Christianity able to grow and spread despite heavy persecution?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2600" dirty="0"/>
              <a:t>Christianity was </a:t>
            </a:r>
            <a:r>
              <a:rPr lang="en-US" sz="2600" u="sng" dirty="0">
                <a:solidFill>
                  <a:srgbClr val="C00000"/>
                </a:solidFill>
              </a:rPr>
              <a:t>personal</a:t>
            </a:r>
            <a:r>
              <a:rPr lang="en-US" sz="2600" dirty="0"/>
              <a:t> and offered </a:t>
            </a:r>
            <a:r>
              <a:rPr lang="en-US" sz="2600" u="sng" dirty="0">
                <a:solidFill>
                  <a:srgbClr val="C00000"/>
                </a:solidFill>
              </a:rPr>
              <a:t>eternal life</a:t>
            </a:r>
            <a:r>
              <a:rPr lang="en-US" sz="2600" dirty="0"/>
              <a:t> to people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i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2)   People could relate to Jesus, </a:t>
            </a:r>
            <a:r>
              <a:rPr lang="en-US" sz="2600" u="sng" dirty="0">
                <a:solidFill>
                  <a:srgbClr val="C00000"/>
                </a:solidFill>
              </a:rPr>
              <a:t>sacrificed</a:t>
            </a:r>
            <a:r>
              <a:rPr lang="en-US" sz="2600" dirty="0"/>
              <a:t> himself to </a:t>
            </a:r>
            <a:r>
              <a:rPr lang="en-US" sz="2600" u="sng" dirty="0">
                <a:solidFill>
                  <a:srgbClr val="C00000"/>
                </a:solidFill>
              </a:rPr>
              <a:t>save</a:t>
            </a:r>
            <a:r>
              <a:rPr lang="en-US" sz="2600" dirty="0"/>
              <a:t> 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arenR" startAt="3"/>
            </a:pPr>
            <a:r>
              <a:rPr lang="en-US" sz="2600" dirty="0"/>
              <a:t>Did not require expensive or painful initiation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	- Christian initiation was by water </a:t>
            </a:r>
            <a:r>
              <a:rPr lang="en-US" sz="2600" u="sng" dirty="0">
                <a:solidFill>
                  <a:srgbClr val="C00000"/>
                </a:solidFill>
              </a:rPr>
              <a:t>baptism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898897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840442"/>
            <a:ext cx="8928848" cy="55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" b="1" i="1" dirty="0"/>
          </a:p>
          <a:p>
            <a:pPr marL="0" indent="0">
              <a:buNone/>
            </a:pPr>
            <a:r>
              <a:rPr lang="en-US" b="1" i="1" u="sng" dirty="0"/>
              <a:t>The Roman Empire Adopts Christianity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i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4) Fulfilled the human need to </a:t>
            </a:r>
            <a:r>
              <a:rPr lang="en-US" sz="2400" u="sng" dirty="0">
                <a:solidFill>
                  <a:srgbClr val="C00000"/>
                </a:solidFill>
              </a:rPr>
              <a:t>belong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People helped each other and Christianity was </a:t>
            </a:r>
            <a:r>
              <a:rPr lang="en-US" sz="2400" u="sng" dirty="0">
                <a:solidFill>
                  <a:srgbClr val="C00000"/>
                </a:solidFill>
              </a:rPr>
              <a:t>open to anyone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Appealed to: </a:t>
            </a:r>
            <a:r>
              <a:rPr lang="en-US" sz="2400" u="sng" dirty="0">
                <a:solidFill>
                  <a:srgbClr val="C00000"/>
                </a:solidFill>
              </a:rPr>
              <a:t>rich, poor, men, women, and free slaves</a:t>
            </a:r>
            <a:r>
              <a:rPr lang="en-US" sz="2400" u="sng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5) 313</a:t>
            </a:r>
            <a:r>
              <a:rPr lang="en-US" sz="2000" dirty="0"/>
              <a:t>CE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rgbClr val="C00000"/>
                </a:solidFill>
              </a:rPr>
              <a:t>The Edict of Milan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was passed by the emperor </a:t>
            </a:r>
            <a:r>
              <a:rPr lang="en-US" sz="2400" u="sng" dirty="0">
                <a:solidFill>
                  <a:srgbClr val="C00000"/>
                </a:solidFill>
              </a:rPr>
              <a:t>Constantine</a:t>
            </a:r>
            <a:r>
              <a:rPr lang="en-US" sz="2400" dirty="0">
                <a:solidFill>
                  <a:srgbClr val="C00000"/>
                </a:solidFill>
              </a:rPr>
              <a:t> 		</a:t>
            </a:r>
            <a:r>
              <a:rPr lang="en-US" sz="2400" u="sng" dirty="0">
                <a:solidFill>
                  <a:srgbClr val="C00000"/>
                </a:solidFill>
              </a:rPr>
              <a:t>the Great</a:t>
            </a:r>
            <a:r>
              <a:rPr lang="en-US" sz="2400" dirty="0"/>
              <a:t>,</a:t>
            </a:r>
            <a:r>
              <a:rPr lang="en-US" sz="2800" b="1" i="1" dirty="0"/>
              <a:t>	</a:t>
            </a:r>
            <a:r>
              <a:rPr lang="en-US" sz="2400" dirty="0"/>
              <a:t>who had seen a vision of a cross before a battle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This Edict of Milan proclaimed official</a:t>
            </a:r>
            <a:r>
              <a:rPr lang="en-US" sz="2800" dirty="0"/>
              <a:t> </a:t>
            </a:r>
            <a:r>
              <a:rPr lang="en-US" sz="2400" u="sng" dirty="0">
                <a:solidFill>
                  <a:srgbClr val="C00000"/>
                </a:solidFill>
              </a:rPr>
              <a:t>tolerance</a:t>
            </a:r>
            <a:r>
              <a:rPr lang="en-US" sz="2400" u="sng" dirty="0"/>
              <a:t> </a:t>
            </a:r>
            <a:r>
              <a:rPr lang="en-US" sz="2400" dirty="0"/>
              <a:t>of Christianity and made it legal within the empire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87510"/>
            <a:ext cx="4393825" cy="29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264024"/>
            <a:ext cx="8928848" cy="55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u="sng" dirty="0"/>
              <a:t>The Roman Empire Adopts Christianity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i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6) 380</a:t>
            </a:r>
            <a:r>
              <a:rPr lang="en-US" sz="2400" dirty="0"/>
              <a:t>CE</a:t>
            </a:r>
            <a:r>
              <a:rPr lang="en-US" sz="2800" dirty="0"/>
              <a:t>: the emperor Theodosius made Christianity the 	</a:t>
            </a:r>
            <a:r>
              <a:rPr lang="en-US" sz="2800" u="sng" dirty="0">
                <a:solidFill>
                  <a:srgbClr val="C00000"/>
                </a:solidFill>
              </a:rPr>
              <a:t>Official State Religion</a:t>
            </a:r>
            <a:r>
              <a:rPr lang="en-US" sz="2800" dirty="0"/>
              <a:t> of the Roman Empire</a:t>
            </a:r>
            <a:endParaRPr lang="en-US" sz="3200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B52A3-B752-466F-9295-73CCCF880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3" y="2994679"/>
            <a:ext cx="2888161" cy="3601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DAE56F-FD87-45CF-BCC6-B5C137F38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26" y="3419856"/>
            <a:ext cx="1615440" cy="2121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D87871-59D4-4641-B015-77703165A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19" y="2890533"/>
            <a:ext cx="3289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8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2C56-181E-4CBD-9C6C-290C4059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AD68-2D44-43F4-946F-A40556A42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1537"/>
            <a:ext cx="7886700" cy="36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Why make Christianity the official religion of the Roman Empire?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703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9" y="49306"/>
            <a:ext cx="9059091" cy="65771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b="1" i="1" u="sng" dirty="0"/>
              <a:t>Progression of Christianity in the Roman Empire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313</a:t>
            </a:r>
            <a:r>
              <a:rPr lang="en-US" sz="2400" dirty="0"/>
              <a:t>CE</a:t>
            </a:r>
            <a:r>
              <a:rPr lang="en-US" sz="2800" dirty="0"/>
              <a:t> - </a:t>
            </a:r>
            <a:r>
              <a:rPr lang="en-US" sz="2800" u="sng" dirty="0"/>
              <a:t>Edict</a:t>
            </a:r>
            <a:r>
              <a:rPr lang="en-US" sz="2800" dirty="0"/>
              <a:t> of Milan made Christianity legal and proclaimed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official tolerance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391</a:t>
            </a:r>
            <a:r>
              <a:rPr lang="en-US" sz="2400" dirty="0"/>
              <a:t>CE</a:t>
            </a:r>
            <a:r>
              <a:rPr lang="en-US" sz="2800" dirty="0"/>
              <a:t> - </a:t>
            </a:r>
            <a:r>
              <a:rPr lang="en-US" sz="2800" u="sng" dirty="0"/>
              <a:t>Christianity</a:t>
            </a:r>
            <a:r>
              <a:rPr lang="en-US" sz="2800" dirty="0"/>
              <a:t> became the official state religion in the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Roman Empire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1" y="2501153"/>
            <a:ext cx="5860988" cy="44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88D43-E5B7-4985-B1B3-5DB194EF8289}"/>
              </a:ext>
            </a:extLst>
          </p:cNvPr>
          <p:cNvSpPr/>
          <p:nvPr/>
        </p:nvSpPr>
        <p:spPr>
          <a:xfrm>
            <a:off x="150223" y="130629"/>
            <a:ext cx="8993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Christianity was spread by </a:t>
            </a:r>
            <a:r>
              <a:rPr lang="en-US" sz="3200" i="1" u="sng" dirty="0"/>
              <a:t>missionaries</a:t>
            </a:r>
            <a:r>
              <a:rPr lang="en-US" sz="3200" i="1" dirty="0"/>
              <a:t> throughout the empire and beyond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A157F-9649-4FF5-B74B-E3A91358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132"/>
            <a:ext cx="3442058" cy="423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The church developed a  </a:t>
            </a:r>
            <a:r>
              <a:rPr lang="en-US" sz="3200" i="1" u="sng" dirty="0"/>
              <a:t>governing structure</a:t>
            </a:r>
            <a:r>
              <a:rPr lang="en-US" sz="3200" i="1" dirty="0"/>
              <a:t>  based on the authority and the</a:t>
            </a:r>
            <a:r>
              <a:rPr lang="en-US" sz="3200" dirty="0"/>
              <a:t> </a:t>
            </a:r>
            <a:r>
              <a:rPr lang="en-US" sz="3200" i="1" dirty="0"/>
              <a:t>leadership of  </a:t>
            </a:r>
            <a:r>
              <a:rPr lang="en-US" sz="3200" i="1" u="sng" dirty="0"/>
              <a:t>bishops</a:t>
            </a:r>
            <a:r>
              <a:rPr lang="en-US" sz="3200" i="1" dirty="0"/>
              <a:t> and eventually of the </a:t>
            </a:r>
            <a:r>
              <a:rPr lang="en-US" sz="3200" i="1" u="sng" dirty="0"/>
              <a:t>Pope</a:t>
            </a:r>
            <a:r>
              <a:rPr lang="en-US" sz="3200" i="1" dirty="0"/>
              <a:t> in Rome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BC1A41-1061-40E0-B89E-5EBC6761C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5" y="2640333"/>
            <a:ext cx="5388425" cy="40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6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" y="119102"/>
            <a:ext cx="9019903" cy="6617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Monasteries</a:t>
            </a:r>
            <a:r>
              <a:rPr lang="en-US" sz="3200" dirty="0"/>
              <a:t> </a:t>
            </a:r>
            <a:r>
              <a:rPr lang="en-US" sz="3200" i="1" dirty="0"/>
              <a:t>were communities where </a:t>
            </a:r>
            <a:r>
              <a:rPr lang="en-US" sz="3200" i="1" u="sng" dirty="0"/>
              <a:t>monks</a:t>
            </a:r>
            <a:r>
              <a:rPr lang="en-US" sz="3200" i="1" dirty="0"/>
              <a:t> and </a:t>
            </a:r>
            <a:r>
              <a:rPr lang="en-US" sz="3200" i="1" u="sng" dirty="0"/>
              <a:t>nuns</a:t>
            </a:r>
            <a:r>
              <a:rPr lang="en-US" sz="3200" i="1" dirty="0"/>
              <a:t> devoted themselves to the faith</a:t>
            </a:r>
            <a:endParaRPr lang="en-US" sz="32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320E1-30B7-46FC-8135-D64EB0B8D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1" y="1313680"/>
            <a:ext cx="5214424" cy="347942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4F431FF-AA98-4D5C-8C4B-44FCBA9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22452"/>
            <a:ext cx="3922500" cy="2595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DEF2A-E772-4754-BD6B-CD22D6F29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" y="4030250"/>
            <a:ext cx="5155669" cy="2706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978654-E569-4659-B4B9-9F8F68026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23" y="4055255"/>
            <a:ext cx="3819015" cy="2148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CCE9B-7EAA-4A7A-ABA7-E70BAF826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43" y="2313093"/>
            <a:ext cx="3785465" cy="47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94"/>
            <a:ext cx="9225304" cy="599219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29" y="231875"/>
            <a:ext cx="9335133" cy="56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60" y="1448118"/>
            <a:ext cx="9415217" cy="50247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/>
              <a:t>After the fall of the </a:t>
            </a:r>
            <a:r>
              <a:rPr lang="en-US" sz="3200" i="1" u="sng" dirty="0">
                <a:solidFill>
                  <a:srgbClr val="C00000"/>
                </a:solidFill>
              </a:rPr>
              <a:t>western</a:t>
            </a:r>
            <a:r>
              <a:rPr lang="en-US" sz="3200" i="1" dirty="0"/>
              <a:t> part of the </a:t>
            </a:r>
            <a:r>
              <a:rPr lang="en-US" sz="3200" i="1" u="sng" dirty="0">
                <a:solidFill>
                  <a:srgbClr val="C00000"/>
                </a:solidFill>
              </a:rPr>
              <a:t>Roman Empire</a:t>
            </a:r>
            <a:r>
              <a:rPr lang="en-US" sz="3200" i="1" dirty="0"/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/>
              <a:t>a new civilization</a:t>
            </a:r>
            <a:r>
              <a:rPr lang="en-US" sz="3200" dirty="0"/>
              <a:t> </a:t>
            </a:r>
            <a:r>
              <a:rPr lang="en-US" sz="3200" i="1" dirty="0"/>
              <a:t>formed in Western Europe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/>
              <a:t>It blended </a:t>
            </a:r>
            <a:r>
              <a:rPr lang="en-US" sz="3200" i="1" u="sng" dirty="0">
                <a:solidFill>
                  <a:srgbClr val="C00000"/>
                </a:solidFill>
              </a:rPr>
              <a:t>three</a:t>
            </a:r>
            <a:r>
              <a:rPr lang="en-US" sz="3200" i="1" dirty="0"/>
              <a:t> major influences:</a:t>
            </a:r>
            <a:r>
              <a:rPr lang="en-US" sz="2800" i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i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2800" i="1" dirty="0">
                <a:solidFill>
                  <a:srgbClr val="C00000"/>
                </a:solidFill>
              </a:rPr>
              <a:t>Germanic people moved into the area before the fall of the empire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/>
              <a:t>2)   </a:t>
            </a:r>
            <a:r>
              <a:rPr lang="en-US" sz="2800" i="1" u="sng" dirty="0">
                <a:solidFill>
                  <a:srgbClr val="C00000"/>
                </a:solidFill>
              </a:rPr>
              <a:t>Roman traditions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arenR" startAt="3"/>
            </a:pPr>
            <a:r>
              <a:rPr lang="en-US" sz="2800" i="1" u="sng" dirty="0">
                <a:solidFill>
                  <a:srgbClr val="C00000"/>
                </a:solidFill>
              </a:rPr>
              <a:t>The Christian Church</a:t>
            </a:r>
            <a:r>
              <a:rPr lang="en-US" sz="2800" i="1" dirty="0"/>
              <a:t> later known as the </a:t>
            </a:r>
            <a:r>
              <a:rPr lang="en-US" sz="2800" i="1" u="sng" dirty="0">
                <a:solidFill>
                  <a:srgbClr val="C00000"/>
                </a:solidFill>
              </a:rPr>
              <a:t>Roman Catholic Church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618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035424"/>
            <a:ext cx="8767482" cy="49129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457200" indent="-457200">
              <a:buAutoNum type="arabicParenR"/>
            </a:pPr>
            <a:endParaRPr lang="en-US" sz="3200" i="1" dirty="0"/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2C12D-7C2A-4523-BE89-7F4933FD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439145"/>
            <a:ext cx="8749954" cy="54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44"/>
            <a:ext cx="9144000" cy="905621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Castellar" panose="020A0402060406010301" pitchFamily="18" charset="0"/>
              </a:rPr>
              <a:t>The First Christians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900953"/>
            <a:ext cx="8767482" cy="491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Judaism in the Roman Empire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4" y="2281237"/>
            <a:ext cx="7927041" cy="51489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806E44-254A-4D4E-82DB-DF6E24F4683A}"/>
              </a:ext>
            </a:extLst>
          </p:cNvPr>
          <p:cNvSpPr/>
          <p:nvPr/>
        </p:nvSpPr>
        <p:spPr>
          <a:xfrm>
            <a:off x="50039" y="1327130"/>
            <a:ext cx="9235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 </a:t>
            </a:r>
            <a:r>
              <a:rPr lang="en-US" sz="2800" u="sng" dirty="0">
                <a:solidFill>
                  <a:srgbClr val="C00000"/>
                </a:solidFill>
              </a:rPr>
              <a:t>Jewish</a:t>
            </a:r>
            <a:r>
              <a:rPr lang="en-US" sz="2800" dirty="0"/>
              <a:t> area of  </a:t>
            </a:r>
            <a:r>
              <a:rPr lang="en-US" sz="2800" u="sng" dirty="0">
                <a:solidFill>
                  <a:srgbClr val="C00000"/>
                </a:solidFill>
              </a:rPr>
              <a:t>JUDEA</a:t>
            </a:r>
            <a:r>
              <a:rPr lang="en-US" sz="2800" dirty="0"/>
              <a:t>  was far from the city of Rome in the far  </a:t>
            </a:r>
            <a:r>
              <a:rPr lang="en-US" sz="2800" u="sng" dirty="0">
                <a:solidFill>
                  <a:srgbClr val="C00000"/>
                </a:solidFill>
              </a:rPr>
              <a:t>eastern</a:t>
            </a:r>
            <a:r>
              <a:rPr lang="en-US" sz="2800" dirty="0"/>
              <a:t> part of the empire</a:t>
            </a:r>
          </a:p>
        </p:txBody>
      </p:sp>
    </p:spTree>
    <p:extLst>
      <p:ext uri="{BB962C8B-B14F-4D97-AF65-F5344CB8AC3E}">
        <p14:creationId xmlns:p14="http://schemas.microsoft.com/office/powerpoint/2010/main" val="333636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1645</Words>
  <Application>Microsoft Office PowerPoint</Application>
  <PresentationFormat>On-screen Show (4:3)</PresentationFormat>
  <Paragraphs>247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Castellar</vt:lpstr>
      <vt:lpstr>Times New Roman</vt:lpstr>
      <vt:lpstr>Office Theme</vt:lpstr>
      <vt:lpstr>Chapter 8  The Byzantine Empire and Emerging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The First Christians</vt:lpstr>
      <vt:lpstr>SGPT</vt:lpstr>
      <vt:lpstr>PowerPoint Presentation</vt:lpstr>
      <vt:lpstr>The First Christians</vt:lpstr>
      <vt:lpstr>The First Christians</vt:lpstr>
      <vt:lpstr>The First Christians</vt:lpstr>
      <vt:lpstr>SGPT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Gregory Scott</cp:lastModifiedBy>
  <cp:revision>76</cp:revision>
  <dcterms:created xsi:type="dcterms:W3CDTF">2016-10-26T17:21:10Z</dcterms:created>
  <dcterms:modified xsi:type="dcterms:W3CDTF">2017-11-10T22:05:58Z</dcterms:modified>
</cp:coreProperties>
</file>