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  <p:sldId id="257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2E261-74A2-1531-6B4F-06CC36938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E0DA7-EAF6-5BF4-59A5-E32EBFEB0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B8129-16DC-D2A8-D27D-8829B455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C88A-B22E-CB24-04F0-C206C451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957BA-7AB4-8DD8-542D-CCAA203E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4917-C555-BBA9-4B90-F73F1CC4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E4FBF-A64B-F592-725A-D0735ABA8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5FCF0-E457-C5F2-6093-C3E0A670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BF77-1BB2-90FA-3067-A6DD706F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6499C-AAD1-9BBC-7D59-419313F2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D7875C-0D00-9BFF-7E40-82D555D75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B2BCA-8A7C-711C-8EBE-BADDCD182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6C720-0254-00B8-7613-42070E13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A4642-3F53-19ED-68EA-EB395C45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A27D-5283-2E4A-11F6-2D1B9A26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AEB1-65F6-30BD-7970-FCD99A7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01F1-6295-DFAA-543B-6126E7C51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2C69E-79C7-22BB-4674-37CE4BE4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61B05-97A9-4079-2975-A33B67DA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C3617-EA1F-5263-1F43-DB5389FE3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3A64E-441E-0100-EC2D-F7343C162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86FE9-6677-365D-846F-1B59A37C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9805-9D1D-A4A7-5379-C8F0AD01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1521E-08D8-4DD7-524D-8792BFDF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ED092-1923-027C-2FEE-3CDC6BB0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B95F-A6E6-612F-7194-0BA30AEB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4873-C624-B782-A84E-493936B15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BCA53-5C9D-DE47-2090-0158887AF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3EB4D-A4DC-4252-15B3-24138581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2BE45-10E7-8C59-7643-49A3D140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3B329-8227-B5C5-BC74-B4E4B74F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803D2-B85C-3C8C-7D3F-6640753E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67F9A-37CA-3D29-360D-F65A5ABFD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E8250-4A38-5AFB-8F61-F7EB48EAE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7AD53-224E-6E15-F865-A575C3EB2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8013C-B73B-6E93-8DC1-1C6FDF61C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97238-59D4-77C9-DC71-3AFEDD47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AB27FA-4B06-A717-7A0A-EB5C195F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7CAB5-459F-2DE5-FB61-13DA5E22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5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F9CA-4F7A-2FE0-B89C-6178ADF7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7E83A-C218-DF80-3BEB-8B61ACBA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6FD42-8A42-2CA3-D08C-911A948B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E4C91-214B-3577-49C3-C18938BF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7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4539F-F17C-F67F-C75E-E3B9F99A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1FAFFC-22EB-14A0-86C4-CB644E72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6F864-69CA-B75F-47FB-634FFC50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3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CF26-919D-23CA-B901-566C5190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7F5D5-12EC-6E80-E9D0-93D28909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6F099-AF5C-76DB-BA24-2D04296A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6B64E-CBA4-BFAA-CE14-41DBC925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9874E-8B08-87C2-4392-F88F2D69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BBCB3-9A08-B839-B951-9A16045F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30F45-2FEE-697C-994B-178F2A83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1B583-C414-B6FA-141B-63D2DA1EF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C7438-4D49-2379-FBFC-CEB5C33D9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7A0E-E511-B1AE-D597-DA765D2B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B6A2D-CB13-17D5-F5D1-4F6459EC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F6474-1EE1-30FD-FDB0-77F894EF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1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AD027-37CF-7F11-56F4-F0E832B5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22BDF-07A8-336D-4F21-452BFDCE0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1B9D0-F73C-F92D-DAB6-F698C9D28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C6C2-3DD2-4344-AC90-F2C921B30CB3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3C0AB-5952-BCFE-34A1-F9D07D5AC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A608A-8ECE-C15C-11AA-20D238997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5952-B1E6-42F1-A749-8CA60ACDD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7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DB72-5C3E-3AF8-F2AB-110CF40C4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2056765"/>
            <a:ext cx="11948160" cy="1325563"/>
          </a:xfrm>
        </p:spPr>
        <p:txBody>
          <a:bodyPr/>
          <a:lstStyle/>
          <a:p>
            <a:pPr algn="ctr"/>
            <a:r>
              <a:rPr lang="en-US" dirty="0"/>
              <a:t>Why and how Capitalism has lifted humans out </a:t>
            </a:r>
            <a:r>
              <a:rPr lang="en-US"/>
              <a:t>of poverty!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9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3BA5-1BBE-918C-C791-91800578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16A42-95E6-1724-20D4-6EC9C806E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A graph of the percentage of poverty&#10;&#10;Description automatically generated">
            <a:extLst>
              <a:ext uri="{FF2B5EF4-FFF2-40B4-BE49-F238E27FC236}">
                <a16:creationId xmlns:a16="http://schemas.microsoft.com/office/drawing/2014/main" id="{29F4AC5B-DBAE-1259-B4B1-50225F0A23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93" y="416940"/>
            <a:ext cx="7393216" cy="6441060"/>
          </a:xfrm>
        </p:spPr>
      </p:pic>
    </p:spTree>
    <p:extLst>
      <p:ext uri="{BB962C8B-B14F-4D97-AF65-F5344CB8AC3E}">
        <p14:creationId xmlns:p14="http://schemas.microsoft.com/office/powerpoint/2010/main" val="26033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3BA5-1BBE-918C-C791-91800578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197485"/>
            <a:ext cx="12090400" cy="1325563"/>
          </a:xfrm>
        </p:spPr>
        <p:txBody>
          <a:bodyPr/>
          <a:lstStyle/>
          <a:p>
            <a:pPr algn="ctr"/>
            <a:r>
              <a:rPr lang="en-US" dirty="0"/>
              <a:t>The Enlightenment and Industrial Revolution caused income to skyrocket!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16A42-95E6-1724-20D4-6EC9C806E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 descr="A graph with lines and numbers&#10;&#10;Description automatically generated">
            <a:extLst>
              <a:ext uri="{FF2B5EF4-FFF2-40B4-BE49-F238E27FC236}">
                <a16:creationId xmlns:a16="http://schemas.microsoft.com/office/drawing/2014/main" id="{156AF132-D38A-7AB7-05AC-5E6BDFC9AC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88" y="1825625"/>
            <a:ext cx="9660023" cy="4548770"/>
          </a:xfrm>
        </p:spPr>
      </p:pic>
    </p:spTree>
    <p:extLst>
      <p:ext uri="{BB962C8B-B14F-4D97-AF65-F5344CB8AC3E}">
        <p14:creationId xmlns:p14="http://schemas.microsoft.com/office/powerpoint/2010/main" val="157857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3BA5-1BBE-918C-C791-91800578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9758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Using the definition of poverty, the % has dramatically fallen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16A42-95E6-1724-20D4-6EC9C806E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A graph with blue and orange lines&#10;&#10;Description automatically generated">
            <a:extLst>
              <a:ext uri="{FF2B5EF4-FFF2-40B4-BE49-F238E27FC236}">
                <a16:creationId xmlns:a16="http://schemas.microsoft.com/office/drawing/2014/main" id="{E0F28199-98EF-B8C0-17F2-2871BD5911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5" y="1577220"/>
            <a:ext cx="10683149" cy="4733040"/>
          </a:xfrm>
        </p:spPr>
      </p:pic>
    </p:spTree>
    <p:extLst>
      <p:ext uri="{BB962C8B-B14F-4D97-AF65-F5344CB8AC3E}">
        <p14:creationId xmlns:p14="http://schemas.microsoft.com/office/powerpoint/2010/main" val="418430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3BA5-1BBE-918C-C791-91800578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" y="128768"/>
            <a:ext cx="12085320" cy="1325563"/>
          </a:xfrm>
        </p:spPr>
        <p:txBody>
          <a:bodyPr/>
          <a:lstStyle/>
          <a:p>
            <a:pPr algn="ctr"/>
            <a:r>
              <a:rPr lang="en-US" dirty="0"/>
              <a:t>Even with the population increase from 700 mil to 6.6 billion the number has dramatically fallen!</a:t>
            </a:r>
          </a:p>
        </p:txBody>
      </p:sp>
      <p:pic>
        <p:nvPicPr>
          <p:cNvPr id="6" name="Content Placeholder 5" descr="A graph with a line and a line&#10;&#10;Description automatically generated">
            <a:extLst>
              <a:ext uri="{FF2B5EF4-FFF2-40B4-BE49-F238E27FC236}">
                <a16:creationId xmlns:a16="http://schemas.microsoft.com/office/drawing/2014/main" id="{1C9F53C4-359E-04C9-9FE6-93E67C3DB2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" y="1454331"/>
            <a:ext cx="11498097" cy="4890328"/>
          </a:xfrm>
        </p:spPr>
      </p:pic>
    </p:spTree>
    <p:extLst>
      <p:ext uri="{BB962C8B-B14F-4D97-AF65-F5344CB8AC3E}">
        <p14:creationId xmlns:p14="http://schemas.microsoft.com/office/powerpoint/2010/main" val="163267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3BA5-1BBE-918C-C791-91800578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6363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Increased prosperity has led to progress in other areas</a:t>
            </a:r>
          </a:p>
        </p:txBody>
      </p:sp>
      <p:pic>
        <p:nvPicPr>
          <p:cNvPr id="6" name="Content Placeholder 5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A8D3A012-6EDA-8405-6448-0BC3702DAEC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17" y="1313083"/>
            <a:ext cx="11237686" cy="4665772"/>
          </a:xfrm>
        </p:spPr>
      </p:pic>
    </p:spTree>
    <p:extLst>
      <p:ext uri="{BB962C8B-B14F-4D97-AF65-F5344CB8AC3E}">
        <p14:creationId xmlns:p14="http://schemas.microsoft.com/office/powerpoint/2010/main" val="365818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3BA5-1BBE-918C-C791-91800578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365125"/>
            <a:ext cx="12186920" cy="1325563"/>
          </a:xfrm>
        </p:spPr>
        <p:txBody>
          <a:bodyPr/>
          <a:lstStyle/>
          <a:p>
            <a:pPr algn="ctr"/>
            <a:r>
              <a:rPr lang="en-US" dirty="0"/>
              <a:t>Predicted Global Poverty by 2030 – 1.4%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16A42-95E6-1724-20D4-6EC9C806E4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 descr="A graph with a line going up&#10;&#10;Description automatically generated">
            <a:extLst>
              <a:ext uri="{FF2B5EF4-FFF2-40B4-BE49-F238E27FC236}">
                <a16:creationId xmlns:a16="http://schemas.microsoft.com/office/drawing/2014/main" id="{1820624B-DB73-C287-A67F-514CB74B6F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6" y="1419104"/>
            <a:ext cx="11613368" cy="4351338"/>
          </a:xfrm>
        </p:spPr>
      </p:pic>
    </p:spTree>
    <p:extLst>
      <p:ext uri="{BB962C8B-B14F-4D97-AF65-F5344CB8AC3E}">
        <p14:creationId xmlns:p14="http://schemas.microsoft.com/office/powerpoint/2010/main" val="131408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66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Why and how Capitalism has lifted humans out of poverty!</vt:lpstr>
      <vt:lpstr>PowerPoint Presentation</vt:lpstr>
      <vt:lpstr>The Enlightenment and Industrial Revolution caused income to skyrocket!</vt:lpstr>
      <vt:lpstr>Using the definition of poverty, the % has dramatically fallen</vt:lpstr>
      <vt:lpstr>Even with the population increase from 700 mil to 6.6 billion the number has dramatically fallen!</vt:lpstr>
      <vt:lpstr>Increased prosperity has led to progress in other areas</vt:lpstr>
      <vt:lpstr>Predicted Global Poverty by 2030 – 1.4%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Scott</dc:creator>
  <cp:lastModifiedBy>Greg Scott</cp:lastModifiedBy>
  <cp:revision>2</cp:revision>
  <dcterms:created xsi:type="dcterms:W3CDTF">2023-07-24T19:38:21Z</dcterms:created>
  <dcterms:modified xsi:type="dcterms:W3CDTF">2023-12-19T15:02:38Z</dcterms:modified>
</cp:coreProperties>
</file>