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e040eedc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e040eedc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xG2aJa6Uy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Bracelet Factory</a:t>
            </a:r>
            <a:endParaRPr b="1" u="sng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Left Side</a:t>
            </a:r>
            <a:endParaRPr u="sng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Supplies: Free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$2.00 for 6 bracelets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Bracelets must be 1 inch thick and fit over my hand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4572000" y="1152475"/>
            <a:ext cx="42603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Right Side</a:t>
            </a:r>
            <a:endParaRPr u="sng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Supplies: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 Pieces of paper: $1.00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 Pair of scissors: $1.00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 Ruler: $1.00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 Stapler: $2.00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$1.00 for every 4 bracelets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Creative License on bracelets, but must fit and be well-made.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57" name="Google Shape;57;p13" descr="This timer counts down silently until it reaches 0:00, then a police siren sounds to alert you that time is up." title="2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9575" y="3152875"/>
            <a:ext cx="1888000" cy="14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Bracelet Factory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Bracelet Factory</dc:title>
  <dc:creator>Gregory L. Scott</dc:creator>
  <cp:lastModifiedBy>Windows User</cp:lastModifiedBy>
  <cp:revision>2</cp:revision>
  <dcterms:modified xsi:type="dcterms:W3CDTF">2022-08-15T19:14:06Z</dcterms:modified>
</cp:coreProperties>
</file>