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ora" panose="020F0502020204030204" pitchFamily="2" charset="0"/>
      <p:regular r:id="rId31"/>
      <p:bold r:id="rId32"/>
      <p:italic r:id="rId33"/>
      <p:boldItalic r:id="rId34"/>
    </p:embeddedFont>
    <p:embeddedFont>
      <p:font typeface="Oswald" panose="00000500000000000000" pitchFamily="2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26a07625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26a07625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26a07625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26a07625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26a07625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26a07625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26a07625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26a07625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26a076252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26a076252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26a07625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26a07625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26a07625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26a07625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26a07625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526a07625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067d939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067d939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067d939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067d939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067d9397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067d9397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26a07625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26a07625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067d9397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067d9397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067d9397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067d9397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26a07625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26a07625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26a07625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26a07625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26a07625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26a07625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26a07625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26a07625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26a07625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26a07625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26a07625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526a07625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a0ec8876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a0ec8876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26a07625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26a07625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26a07625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526a07625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26a07625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26a07625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26a0762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26a0762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26a07625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26a07625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26a07625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526a07625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44" b="1" i="1">
                <a:latin typeface="Lora"/>
                <a:ea typeface="Lora"/>
                <a:cs typeface="Lora"/>
                <a:sym typeface="Lora"/>
              </a:rPr>
              <a:t>Imperialism</a:t>
            </a:r>
            <a:endParaRPr sz="34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Policy extending a country’s power and influence through diplomacy or military force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Image result for image for imperiali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875" y="1887050"/>
            <a:ext cx="5018250" cy="29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 b="1" i="1">
                <a:latin typeface="Lora"/>
                <a:ea typeface="Lora"/>
                <a:cs typeface="Lora"/>
                <a:sym typeface="Lora"/>
              </a:rPr>
              <a:t>Yellow Journalism</a:t>
            </a:r>
            <a:endParaRPr sz="36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Exaggerated and fake stories written in newspapers to encourage public response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00" y="1855850"/>
            <a:ext cx="4064400" cy="29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55850"/>
            <a:ext cx="4271550" cy="29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U.S.S. Maine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American naval ship that blew up in Cuba; Spain was blamed; was another reason for America to go to war with Spain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3" descr="Image result for image for USS Ma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725" y="2021975"/>
            <a:ext cx="5826575" cy="28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Treaty of Paris (1898)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Ends Spanish American War; gave Cuba independence; gave U.S. the Philippines, Guam, and Puerto Rico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49" y="1967775"/>
            <a:ext cx="4230950" cy="29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250" y="1986425"/>
            <a:ext cx="4141425" cy="28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Sanford B. Dole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>
                <a:latin typeface="Oswald"/>
                <a:ea typeface="Oswald"/>
                <a:cs typeface="Oswald"/>
                <a:sym typeface="Oswald"/>
              </a:rPr>
              <a:t>Convinced U.S. to annex Hawaii; 1st governor of Hawaii</a:t>
            </a:r>
            <a:endParaRPr sz="28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475" y="1810675"/>
            <a:ext cx="3421975" cy="30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 b="1" i="1">
                <a:latin typeface="Lora"/>
                <a:ea typeface="Lora"/>
                <a:cs typeface="Lora"/>
                <a:sym typeface="Lora"/>
              </a:rPr>
              <a:t>Panama Canal</a:t>
            </a:r>
            <a:endParaRPr sz="36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Waterway passage between North and South America; reduced travel time; Teddy Roosevelt’s legacy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525" y="2140075"/>
            <a:ext cx="4125725" cy="26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140075"/>
            <a:ext cx="4266775" cy="2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 b="1" i="1">
                <a:latin typeface="Lora"/>
                <a:ea typeface="Lora"/>
                <a:cs typeface="Lora"/>
                <a:sym typeface="Lora"/>
              </a:rPr>
              <a:t>Monroe Doctrine</a:t>
            </a:r>
            <a:endParaRPr sz="36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U.S. demanded European countries to stay out of Latin American affairs</a:t>
            </a:r>
            <a:endParaRPr sz="2750" i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7" descr="Image result for image for Monroe Doctr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6088" y="2062175"/>
            <a:ext cx="5691825" cy="28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Dollar Diplomacy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U.S. government guaranteed loans made to foreign countries by American business people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537" y="2139875"/>
            <a:ext cx="5472925" cy="27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Domestic Policy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How a country deals with issues at home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563" y="1995258"/>
            <a:ext cx="4678875" cy="27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Militarism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A country builds up its military for strength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288" y="1972650"/>
            <a:ext cx="4237425" cy="27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Teddy Roosevelt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Leader of Rough Riders; gains recognition and later becomes President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25" y="2146850"/>
            <a:ext cx="3808150" cy="260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575" y="2146850"/>
            <a:ext cx="3808150" cy="26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Spanish American War (1898)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America fought Spain on behalf of Cuba; involved the Philippines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 descr="Image result for image for Spanish American W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075" y="1886200"/>
            <a:ext cx="5417850" cy="30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Foreign Policy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How a country deals with other countries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875" y="1881225"/>
            <a:ext cx="6170350" cy="27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Guantanamo Bay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U.S. Naval Base in Cuba as a result of the Platt Amendment after the Spanish- American War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25" y="2305175"/>
            <a:ext cx="3869475" cy="24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975" y="2305175"/>
            <a:ext cx="3554100" cy="2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Spheres of Influence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94">
                <a:latin typeface="Oswald"/>
                <a:ea typeface="Oswald"/>
                <a:cs typeface="Oswald"/>
                <a:sym typeface="Oswald"/>
              </a:rPr>
              <a:t>Imperialist countries control different regions of a less powerful country</a:t>
            </a:r>
            <a:endParaRPr sz="3194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34" descr="Image result for image for spheres of influ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613" y="1894225"/>
            <a:ext cx="4226775" cy="299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Big Stick Policy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Teddy Roosevelt’s policy of international negotiations being backed by the threat of force 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35" descr="Image result for image for big stick poli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750" y="1773875"/>
            <a:ext cx="5304500" cy="30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Foraker Act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U.S. law that established civilian government appointed by U.S. president on island of Puerto Rico after we acquired it during the Spanish American War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225" y="2257525"/>
            <a:ext cx="5405550" cy="26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Acquisition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An asset (land) or object bought or obtained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1850" y="1567100"/>
            <a:ext cx="5320300" cy="326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 b="1" i="1">
                <a:latin typeface="Lora"/>
                <a:ea typeface="Lora"/>
                <a:cs typeface="Lora"/>
                <a:sym typeface="Lora"/>
              </a:rPr>
              <a:t>Moral Diplomacy</a:t>
            </a:r>
            <a:endParaRPr sz="36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>
                <a:latin typeface="Oswald"/>
                <a:ea typeface="Oswald"/>
                <a:cs typeface="Oswald"/>
                <a:sym typeface="Oswald"/>
              </a:rPr>
              <a:t>Used by President Woodrow Wilson; system in which support is given only to countries whose beliefs are analogous (similar in practice) to that of the nation</a:t>
            </a:r>
            <a:endParaRPr sz="28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1750" y="2341725"/>
            <a:ext cx="5500500" cy="25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Yellow Fever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5">
                <a:latin typeface="Oswald"/>
                <a:ea typeface="Oswald"/>
                <a:cs typeface="Oswald"/>
                <a:sym typeface="Oswald"/>
              </a:rPr>
              <a:t>In Cuba, Dr. Gorgas learned this was transmitted through mosquitoes; his discovery allowed the canal to be built as mosquitoes were fumigated and eradicated</a:t>
            </a: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50" y="2535075"/>
            <a:ext cx="4031725" cy="231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50"/>
            <a:ext cx="4303425" cy="22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The Boxer Rebellion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5">
                <a:latin typeface="Oswald"/>
                <a:ea typeface="Oswald"/>
                <a:cs typeface="Oswald"/>
                <a:sym typeface="Oswald"/>
              </a:rPr>
              <a:t>Chinese secret society who wanted to purge China of all foreigners and Christians, the rebellion was put down</a:t>
            </a: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750" y="2152325"/>
            <a:ext cx="4196250" cy="269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0075" y="2152325"/>
            <a:ext cx="4094200" cy="26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De Lome Letter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94">
                <a:latin typeface="Oswald"/>
                <a:ea typeface="Oswald"/>
                <a:cs typeface="Oswald"/>
                <a:sym typeface="Oswald"/>
              </a:rPr>
              <a:t>Derogatory (negative) remarks about the American President McKinley written by the Spanish ambassador; one cause of the Spanish American War</a:t>
            </a:r>
            <a:endParaRPr sz="3094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175" y="2260400"/>
            <a:ext cx="5607650" cy="26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Rough Riders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Cavalry led by Teddy Roosevelt; fought the Spanish in Cuba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6" descr="Image result for image for rough rid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6525" y="1814000"/>
            <a:ext cx="4630952" cy="308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2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Platt Amendment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94">
                <a:latin typeface="Oswald"/>
                <a:ea typeface="Oswald"/>
                <a:cs typeface="Oswald"/>
                <a:sym typeface="Oswald"/>
              </a:rPr>
              <a:t>U.S. required Cuba to add this to their constitution; gave U.S. power in Cuba</a:t>
            </a:r>
            <a:endParaRPr sz="3094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7" descr="Image result for image for Platt Amendment"/>
          <p:cNvPicPr preferRelativeResize="0"/>
          <p:nvPr/>
        </p:nvPicPr>
        <p:blipFill rotWithShape="1">
          <a:blip r:embed="rId3">
            <a:alphaModFix/>
          </a:blip>
          <a:srcRect l="4145" t="5263" r="4136" b="5370"/>
          <a:stretch/>
        </p:blipFill>
        <p:spPr>
          <a:xfrm>
            <a:off x="2340963" y="1889550"/>
            <a:ext cx="4462075" cy="29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Open Door Policy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swald"/>
                <a:ea typeface="Oswald"/>
                <a:cs typeface="Oswald"/>
                <a:sym typeface="Oswald"/>
              </a:rPr>
              <a:t>Every major industrial country should be able to trade freely with China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275" y="2092450"/>
            <a:ext cx="4805450" cy="27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Expansionism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5">
                <a:latin typeface="Oswald"/>
                <a:ea typeface="Oswald"/>
                <a:cs typeface="Oswald"/>
                <a:sym typeface="Oswald"/>
              </a:rPr>
              <a:t>Increasing a country’s size by adding territory</a:t>
            </a: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5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9" descr="Image result for image for expansioni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050" y="1568650"/>
            <a:ext cx="4950899" cy="326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44" b="1" i="1">
                <a:latin typeface="Lora"/>
                <a:ea typeface="Lora"/>
                <a:cs typeface="Lora"/>
                <a:sym typeface="Lora"/>
              </a:rPr>
              <a:t>Roosevelt Corollary</a:t>
            </a:r>
            <a:endParaRPr sz="3644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5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latin typeface="Oswald"/>
                <a:ea typeface="Oswald"/>
                <a:cs typeface="Oswald"/>
                <a:sym typeface="Oswald"/>
              </a:rPr>
              <a:t>U.S. would use force to protect its interests in Latin America (if necessary)</a:t>
            </a: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20" descr="Image result for image for Roosevelt Coroll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3450" y="1822975"/>
            <a:ext cx="5877074" cy="304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25400" y="109650"/>
            <a:ext cx="8893200" cy="4924200"/>
          </a:xfrm>
          <a:prstGeom prst="rect">
            <a:avLst/>
          </a:prstGeom>
          <a:ln w="152400" cap="flat" cmpd="dbl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1">
                <a:latin typeface="Lora"/>
                <a:ea typeface="Lora"/>
                <a:cs typeface="Lora"/>
                <a:sym typeface="Lora"/>
              </a:rPr>
              <a:t>Alfred Thayer Mahan</a:t>
            </a:r>
            <a:endParaRPr sz="4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>
                <a:latin typeface="Oswald"/>
                <a:ea typeface="Oswald"/>
                <a:cs typeface="Oswald"/>
                <a:sym typeface="Oswald"/>
              </a:rPr>
              <a:t>Naval Admiral who wrote </a:t>
            </a:r>
            <a:r>
              <a:rPr lang="en" sz="2750" i="1" u="sng">
                <a:latin typeface="Oswald"/>
                <a:ea typeface="Oswald"/>
                <a:cs typeface="Oswald"/>
                <a:sym typeface="Oswald"/>
              </a:rPr>
              <a:t>The Influence of Sea Power on History</a:t>
            </a:r>
            <a:r>
              <a:rPr lang="en" sz="2750" u="sng">
                <a:latin typeface="Oswald"/>
                <a:ea typeface="Oswald"/>
                <a:cs typeface="Oswald"/>
                <a:sym typeface="Oswald"/>
              </a:rPr>
              <a:t>;</a:t>
            </a:r>
            <a:r>
              <a:rPr lang="en" sz="2750">
                <a:latin typeface="Oswald"/>
                <a:ea typeface="Oswald"/>
                <a:cs typeface="Oswald"/>
                <a:sym typeface="Oswald"/>
              </a:rPr>
              <a:t> said in order to be a world power nation must have a strong navy</a:t>
            </a:r>
            <a:endParaRPr sz="275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1" descr="Image result for image for Alfred Thayer Mah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2188" y="1920750"/>
            <a:ext cx="2559625" cy="29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On-screen Show (16:9)</PresentationFormat>
  <Paragraphs>233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Lora</vt:lpstr>
      <vt:lpstr>Oswald</vt:lpstr>
      <vt:lpstr>Arial</vt:lpstr>
      <vt:lpstr>Simple Light</vt:lpstr>
      <vt:lpstr>Imperialism  Policy extending a country’s power and influence through diplomacy or military force      </vt:lpstr>
      <vt:lpstr> Spanish American War (1898)  America fought Spain on behalf of Cuba; involved the Philippines       </vt:lpstr>
      <vt:lpstr>  De Lome Letter  Derogatory (negative) remarks about the American President McKinley written by the Spanish ambassador; one cause of the Spanish American War        </vt:lpstr>
      <vt:lpstr>Rough Riders  Cavalry led by Teddy Roosevelt; fought the Spanish in Cuba      </vt:lpstr>
      <vt:lpstr> Platt Amendment  U.S. required Cuba to add this to their constitution; gave U.S. power in Cuba        </vt:lpstr>
      <vt:lpstr> Open Door Policy  Every major industrial country should be able to trade freely with China      </vt:lpstr>
      <vt:lpstr>  Expansionism  Increasing a country’s size by adding territory         </vt:lpstr>
      <vt:lpstr>Roosevelt Corollary  U.S. would use force to protect its interests in Latin America (if necessary)       </vt:lpstr>
      <vt:lpstr> Alfred Thayer Mahan  Naval Admiral who wrote The Influence of Sea Power on History; said in order to be a world power nation must have a strong navy       </vt:lpstr>
      <vt:lpstr>Yellow Journalism  Exaggerated and fake stories written in newspapers to encourage public response      </vt:lpstr>
      <vt:lpstr>   U.S.S. Maine  American naval ship that blew up in Cuba; Spain was blamed; was another reason for America to go to war with Spain       </vt:lpstr>
      <vt:lpstr>Treaty of Paris (1898)  Ends Spanish American War; gave Cuba independence; gave U.S. the Philippines, Guam, and Puerto Rico      </vt:lpstr>
      <vt:lpstr> Sanford B. Dole  Convinced U.S. to annex Hawaii; 1st governor of Hawaii         </vt:lpstr>
      <vt:lpstr>Panama Canal  Waterway passage between North and South America; reduced travel time; Teddy Roosevelt’s legacy      </vt:lpstr>
      <vt:lpstr>Monroe Doctrine  U.S. demanded European countries to stay out of Latin American affairs       </vt:lpstr>
      <vt:lpstr>Dollar Diplomacy  U.S. government guaranteed loans made to foreign countries by American business people     </vt:lpstr>
      <vt:lpstr>Domestic Policy  How a country deals with issues at home     </vt:lpstr>
      <vt:lpstr>Militarism  A country builds up its military for strength     </vt:lpstr>
      <vt:lpstr>Teddy Roosevelt  Leader of Rough Riders; gains recognition and later becomes President     </vt:lpstr>
      <vt:lpstr>Foreign Policy  How a country deals with other countries      </vt:lpstr>
      <vt:lpstr>Guantanamo Bay  U.S. Naval Base in Cuba as a result of the Platt Amendment after the Spanish- American War      </vt:lpstr>
      <vt:lpstr>Spheres of Influence  Imperialist countries control different regions of a less powerful country       </vt:lpstr>
      <vt:lpstr>  Big Stick Policy  Teddy Roosevelt’s policy of international negotiations being backed by the threat of force        </vt:lpstr>
      <vt:lpstr>Foraker Act  U.S. law that established civilian government appointed by U.S. president on island of Puerto Rico after we acquired it during the Spanish American War     </vt:lpstr>
      <vt:lpstr>Acquisition  An asset (land) or object bought or obtained       </vt:lpstr>
      <vt:lpstr> Moral Diplomacy  Used by President Woodrow Wilson; system in which support is given only to countries whose beliefs are analogous (similar in practice) to that of the nation       </vt:lpstr>
      <vt:lpstr>  Yellow Fever  In Cuba, Dr. Gorgas learned this was transmitted through mosquitoes; his discovery allowed the canal to be built as mosquitoes were fumigated and eradicated        </vt:lpstr>
      <vt:lpstr>  The Boxer Rebellion  Chinese secret society who wanted to purge China of all foreigners and Christians, the rebellion was put down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 Policy extending a country’s power and influence through diplomacy or military force</dc:title>
  <dc:creator>Greg Scott</dc:creator>
  <cp:lastModifiedBy>Greg Scott</cp:lastModifiedBy>
  <cp:revision>1</cp:revision>
  <dcterms:modified xsi:type="dcterms:W3CDTF">2023-09-20T22:01:11Z</dcterms:modified>
</cp:coreProperties>
</file>