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53"/>
  </p:notesMasterIdLst>
  <p:handoutMasterIdLst>
    <p:handoutMasterId r:id="rId5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44000"/>
  <p:embeddedFontLst>
    <p:embeddedFont>
      <p:font typeface="Alfa Slab One" panose="020B0604020202020204" charset="0"/>
      <p:regular r:id="rId55"/>
    </p:embeddedFont>
    <p:embeddedFont>
      <p:font typeface="Amatic SC" panose="00000500000000000000" pitchFamily="2" charset="-79"/>
      <p:regular r:id="rId56"/>
      <p:bold r:id="rId57"/>
    </p:embeddedFont>
    <p:embeddedFont>
      <p:font typeface="Architects Daughter" panose="020B0604020202020204" charset="0"/>
      <p:regular r:id="rId58"/>
    </p:embeddedFont>
    <p:embeddedFont>
      <p:font typeface="Average" panose="020B0604020202020204" charset="0"/>
      <p:regular r:id="rId59"/>
    </p:embeddedFont>
    <p:embeddedFont>
      <p:font typeface="Bookman Old Style" panose="02050604050505020204" pitchFamily="18" charset="0"/>
      <p:regular r:id="rId60"/>
      <p:bold r:id="rId61"/>
      <p:italic r:id="rId62"/>
      <p:boldItalic r:id="rId63"/>
    </p:embeddedFont>
    <p:embeddedFont>
      <p:font typeface="Bree Serif" panose="020B0604020202020204" charset="0"/>
      <p:regular r:id="rId64"/>
    </p:embeddedFont>
    <p:embeddedFont>
      <p:font typeface="Cherry Cream Soda" panose="020B0604020202020204" charset="0"/>
      <p:regular r:id="rId65"/>
    </p:embeddedFont>
    <p:embeddedFont>
      <p:font typeface="Love Ya Like A Sister" panose="020B0604020202020204" charset="0"/>
      <p:regular r:id="rId66"/>
    </p:embeddedFont>
    <p:embeddedFont>
      <p:font typeface="Proxima Nova" panose="020B0604020202020204" charset="0"/>
      <p:regular r:id="rId67"/>
      <p:bold r:id="rId68"/>
      <p:italic r:id="rId69"/>
      <p:boldItalic r:id="rId70"/>
    </p:embeddedFont>
    <p:embeddedFont>
      <p:font typeface="Rockwell" panose="02060603020205020403" pitchFamily="18"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F05FC-1E4B-4B7D-A5E4-088CEF465E21}" v="1" dt="2024-02-11T00:16:29.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41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BAFF05FC-1E4B-4B7D-A5E4-088CEF465E21}"/>
    <pc:docChg chg="undo custSel modSld">
      <pc:chgData name="Greg Scott" userId="c650d04ab2c8d8e3" providerId="LiveId" clId="{BAFF05FC-1E4B-4B7D-A5E4-088CEF465E21}" dt="2024-02-11T00:17:08.637" v="13" actId="1076"/>
      <pc:docMkLst>
        <pc:docMk/>
      </pc:docMkLst>
      <pc:sldChg chg="modSp mod">
        <pc:chgData name="Greg Scott" userId="c650d04ab2c8d8e3" providerId="LiveId" clId="{BAFF05FC-1E4B-4B7D-A5E4-088CEF465E21}" dt="2024-02-11T00:17:08.637" v="13" actId="1076"/>
        <pc:sldMkLst>
          <pc:docMk/>
          <pc:sldMk cId="0" sldId="260"/>
        </pc:sldMkLst>
        <pc:spChg chg="mod">
          <ac:chgData name="Greg Scott" userId="c650d04ab2c8d8e3" providerId="LiveId" clId="{BAFF05FC-1E4B-4B7D-A5E4-088CEF465E21}" dt="2024-02-11T00:17:01.224" v="11" actId="1076"/>
          <ac:spMkLst>
            <pc:docMk/>
            <pc:sldMk cId="0" sldId="260"/>
            <ac:spMk id="163" creationId="{00000000-0000-0000-0000-000000000000}"/>
          </ac:spMkLst>
        </pc:spChg>
        <pc:spChg chg="mod">
          <ac:chgData name="Greg Scott" userId="c650d04ab2c8d8e3" providerId="LiveId" clId="{BAFF05FC-1E4B-4B7D-A5E4-088CEF465E21}" dt="2024-02-11T00:17:04.711" v="12" actId="1076"/>
          <ac:spMkLst>
            <pc:docMk/>
            <pc:sldMk cId="0" sldId="260"/>
            <ac:spMk id="164" creationId="{00000000-0000-0000-0000-000000000000}"/>
          </ac:spMkLst>
        </pc:spChg>
        <pc:spChg chg="mod">
          <ac:chgData name="Greg Scott" userId="c650d04ab2c8d8e3" providerId="LiveId" clId="{BAFF05FC-1E4B-4B7D-A5E4-088CEF465E21}" dt="2024-02-11T00:17:08.637" v="13" actId="1076"/>
          <ac:spMkLst>
            <pc:docMk/>
            <pc:sldMk cId="0" sldId="260"/>
            <ac:spMk id="1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4F103-121C-6C99-90A7-20CAE9F93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1045FD-EB71-686E-5EB1-A462A4FBAE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5DE207-9C6B-4460-9834-3BB69FCECC9B}" type="datetimeFigureOut">
              <a:rPr lang="en-US" smtClean="0"/>
              <a:t>2/10/2024</a:t>
            </a:fld>
            <a:endParaRPr lang="en-US"/>
          </a:p>
        </p:txBody>
      </p:sp>
      <p:sp>
        <p:nvSpPr>
          <p:cNvPr id="4" name="Footer Placeholder 3">
            <a:extLst>
              <a:ext uri="{FF2B5EF4-FFF2-40B4-BE49-F238E27FC236}">
                <a16:creationId xmlns:a16="http://schemas.microsoft.com/office/drawing/2014/main" id="{B8355045-4133-3D61-E60E-D9C651D28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FADCFFFA-1A13-69F4-F4C1-A528C0E277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BA412A-AA5C-477A-B671-B01BB95C9BB1}" type="slidenum">
              <a:rPr lang="en-US" smtClean="0"/>
              <a:t>‹#›</a:t>
            </a:fld>
            <a:endParaRPr lang="en-US"/>
          </a:p>
        </p:txBody>
      </p:sp>
    </p:spTree>
    <p:extLst>
      <p:ext uri="{BB962C8B-B14F-4D97-AF65-F5344CB8AC3E}">
        <p14:creationId xmlns:p14="http://schemas.microsoft.com/office/powerpoint/2010/main" val="33617247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167413f22_0_2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167413f22_0_2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170a40a8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170a40a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167413f22_0_30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167413f22_0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170a40a83_0_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11170a40a83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167413f22_0_3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167413f22_0_3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170a40a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g11170a40a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170a40a83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11170a40a8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170a40a83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11170a40a83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5e237ad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b5e237ad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b5e237ad9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b5e237ad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170a40a83_0_3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11170a40a83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167413f22_0_2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167413f22_0_2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170a40a83_0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11170a40a83_0_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170a40a83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1170a40a83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b5e237ad9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b5e237ad9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170a40a83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181818"/>
                </a:solidFill>
                <a:highlight>
                  <a:srgbClr val="FFFFFF"/>
                </a:highlight>
              </a:rPr>
              <a:t>On April 17, the Cuban exile brigade began its invasion at an isolated spot on the island’s southern shore known as the Bay of Pigs. Almost immediately, the invasion was a disaster. The CIA had wanted to keep it a secret for as long as possible, but a radio station on the beach (which the agency’s reconnaissance team had failed to spot) broadcast every detail of the operation to listeners across Cuba. Unexpected coral reefs sank some of the exiles’ ships as they pulled into shore. Backup paratroopers landed in the wrong place. Before long, Castro’s troops had pinned the invaders on the beach, and the exiles surrendered after less than a day of fighting; 114 were killed and over 1,100 were taken prisoner.</a:t>
            </a:r>
            <a:endParaRPr/>
          </a:p>
        </p:txBody>
      </p:sp>
      <p:sp>
        <p:nvSpPr>
          <p:cNvPr id="282" name="Google Shape;282;g11170a40a83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170a40a83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170a40a83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170a40a83_0_7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1170a40a83_0_7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170a40a83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170a40a83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170a40a83_0_8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170a40a83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170a40a83_0_8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1170a40a83_0_8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170a40a83_0_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1170a40a83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2800">
                <a:solidFill>
                  <a:schemeClr val="dk1"/>
                </a:solidFill>
                <a:latin typeface="Twentieth Century"/>
                <a:ea typeface="Twentieth Century"/>
                <a:cs typeface="Twentieth Century"/>
                <a:sym typeface="Twentieth Century"/>
              </a:rPr>
              <a:t>Khrushchev and Kennedy secretly agreed that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67de1671f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67de1671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170a40a83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1170a40a83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b6f7e60b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b6f7e60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170a40a83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170a40a83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170a40a83_0_9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170a40a83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170a40a83_0_10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1170a40a83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170a40a83_0_1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170a40a83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b67de167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b67de167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170a40a83_0_1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1170a40a83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 was from Venezuela 1961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170a40a83_0_10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1170a40a83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170a40a83_0_10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11170a40a83_0_10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167413f22_0_2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167413f22_0_2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170a40a83_0_1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170a40a83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170a40a83_0_1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170a40a83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170a40a83_0_1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170a40a83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170a40a83_0_1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1170a40a83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170a40a83_0_1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1170a40a83_0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17adcd1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17adcd1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b67de1671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b67de167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b67de1671f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b67de1671f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2b67de1671f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b67de1671f_0_1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34975" lvl="0" indent="-412750" algn="l" rtl="0">
              <a:lnSpc>
                <a:spcPct val="120000"/>
              </a:lnSpc>
              <a:spcBef>
                <a:spcPts val="0"/>
              </a:spcBef>
              <a:spcAft>
                <a:spcPts val="0"/>
              </a:spcAft>
              <a:buClr>
                <a:srgbClr val="FF0000"/>
              </a:buClr>
              <a:buSzPts val="3500"/>
              <a:buChar char="●"/>
            </a:pPr>
            <a:r>
              <a:rPr lang="en" sz="3500">
                <a:solidFill>
                  <a:srgbClr val="FF0000"/>
                </a:solidFill>
                <a:highlight>
                  <a:srgbClr val="F4CCCC"/>
                </a:highlight>
                <a:latin typeface="Arial"/>
                <a:ea typeface="Arial"/>
                <a:cs typeface="Arial"/>
                <a:sym typeface="Arial"/>
              </a:rPr>
              <a:t>ESTABLISHED MEDICAID AND MEDICARE</a:t>
            </a:r>
            <a:endParaRPr sz="3500">
              <a:solidFill>
                <a:srgbClr val="FF0000"/>
              </a:solidFill>
              <a:highlight>
                <a:srgbClr val="F4CCCC"/>
              </a:highlight>
              <a:latin typeface="Arial"/>
              <a:ea typeface="Arial"/>
              <a:cs typeface="Arial"/>
              <a:sym typeface="Arial"/>
            </a:endParaRPr>
          </a:p>
          <a:p>
            <a:pPr marL="434975" lvl="0" indent="-412750" algn="l" rtl="0">
              <a:lnSpc>
                <a:spcPct val="120000"/>
              </a:lnSpc>
              <a:spcBef>
                <a:spcPts val="0"/>
              </a:spcBef>
              <a:spcAft>
                <a:spcPts val="0"/>
              </a:spcAft>
              <a:buClr>
                <a:srgbClr val="595959"/>
              </a:buClr>
              <a:buSzPts val="3500"/>
              <a:buChar char="●"/>
            </a:pPr>
            <a:r>
              <a:rPr lang="en" sz="3500" b="1">
                <a:solidFill>
                  <a:srgbClr val="595959"/>
                </a:solidFill>
                <a:latin typeface="Arial"/>
                <a:ea typeface="Arial"/>
                <a:cs typeface="Arial"/>
                <a:sym typeface="Arial"/>
              </a:rPr>
              <a:t>MEDICAID</a:t>
            </a:r>
            <a:r>
              <a:rPr lang="en" sz="3500">
                <a:solidFill>
                  <a:srgbClr val="595959"/>
                </a:solidFill>
                <a:latin typeface="Arial"/>
                <a:ea typeface="Arial"/>
                <a:cs typeface="Arial"/>
                <a:sym typeface="Arial"/>
              </a:rPr>
              <a:t> = EXTENDED </a:t>
            </a:r>
            <a:r>
              <a:rPr lang="en" sz="3500">
                <a:solidFill>
                  <a:srgbClr val="FF0000"/>
                </a:solidFill>
                <a:latin typeface="Arial"/>
                <a:ea typeface="Arial"/>
                <a:cs typeface="Arial"/>
                <a:sym typeface="Arial"/>
              </a:rPr>
              <a:t>HEALTH INSURANCE TO WELFARE</a:t>
            </a:r>
            <a:r>
              <a:rPr lang="en" sz="3500">
                <a:solidFill>
                  <a:srgbClr val="595959"/>
                </a:solidFill>
                <a:latin typeface="Arial"/>
                <a:ea typeface="Arial"/>
                <a:cs typeface="Arial"/>
                <a:sym typeface="Arial"/>
              </a:rPr>
              <a:t> RECIPIENTS</a:t>
            </a:r>
            <a:endParaRPr sz="3500">
              <a:solidFill>
                <a:srgbClr val="595959"/>
              </a:solidFill>
              <a:latin typeface="Arial"/>
              <a:ea typeface="Arial"/>
              <a:cs typeface="Arial"/>
              <a:sym typeface="Arial"/>
            </a:endParaRPr>
          </a:p>
          <a:p>
            <a:pPr marL="434975" lvl="0" indent="-412750" algn="l" rtl="0">
              <a:lnSpc>
                <a:spcPct val="120000"/>
              </a:lnSpc>
              <a:spcBef>
                <a:spcPts val="0"/>
              </a:spcBef>
              <a:spcAft>
                <a:spcPts val="0"/>
              </a:spcAft>
              <a:buClr>
                <a:srgbClr val="595959"/>
              </a:buClr>
              <a:buSzPts val="3500"/>
              <a:buChar char="●"/>
            </a:pPr>
            <a:r>
              <a:rPr lang="en" sz="3500" b="1">
                <a:solidFill>
                  <a:srgbClr val="595959"/>
                </a:solidFill>
                <a:latin typeface="Arial"/>
                <a:ea typeface="Arial"/>
                <a:cs typeface="Arial"/>
                <a:sym typeface="Arial"/>
              </a:rPr>
              <a:t>MEDICARE</a:t>
            </a:r>
            <a:r>
              <a:rPr lang="en" sz="3500">
                <a:solidFill>
                  <a:srgbClr val="595959"/>
                </a:solidFill>
                <a:latin typeface="Arial"/>
                <a:ea typeface="Arial"/>
                <a:cs typeface="Arial"/>
                <a:sym typeface="Arial"/>
              </a:rPr>
              <a:t> = </a:t>
            </a:r>
            <a:r>
              <a:rPr lang="en" sz="3500">
                <a:solidFill>
                  <a:srgbClr val="FF0000"/>
                </a:solidFill>
                <a:latin typeface="Arial"/>
                <a:ea typeface="Arial"/>
                <a:cs typeface="Arial"/>
                <a:sym typeface="Arial"/>
              </a:rPr>
              <a:t>LOW COST</a:t>
            </a:r>
            <a:r>
              <a:rPr lang="en" sz="3500">
                <a:solidFill>
                  <a:srgbClr val="595959"/>
                </a:solidFill>
                <a:latin typeface="Arial"/>
                <a:ea typeface="Arial"/>
                <a:cs typeface="Arial"/>
                <a:sym typeface="Arial"/>
              </a:rPr>
              <a:t> </a:t>
            </a:r>
            <a:r>
              <a:rPr lang="en" sz="3500">
                <a:solidFill>
                  <a:srgbClr val="FF0000"/>
                </a:solidFill>
                <a:latin typeface="Arial"/>
                <a:ea typeface="Arial"/>
                <a:cs typeface="Arial"/>
                <a:sym typeface="Arial"/>
              </a:rPr>
              <a:t>MEDICAL </a:t>
            </a:r>
            <a:r>
              <a:rPr lang="en" sz="3500">
                <a:solidFill>
                  <a:schemeClr val="lt1"/>
                </a:solidFill>
                <a:latin typeface="Arial"/>
                <a:ea typeface="Arial"/>
                <a:cs typeface="Arial"/>
                <a:sym typeface="Arial"/>
              </a:rPr>
              <a:t> </a:t>
            </a:r>
            <a:r>
              <a:rPr lang="en" sz="3500">
                <a:solidFill>
                  <a:srgbClr val="FF0000"/>
                </a:solidFill>
                <a:latin typeface="Arial"/>
                <a:ea typeface="Arial"/>
                <a:cs typeface="Arial"/>
                <a:sym typeface="Arial"/>
              </a:rPr>
              <a:t>INSURANCE</a:t>
            </a:r>
            <a:r>
              <a:rPr lang="en" sz="3500">
                <a:solidFill>
                  <a:schemeClr val="lt1"/>
                </a:solidFill>
                <a:latin typeface="Arial"/>
                <a:ea typeface="Arial"/>
                <a:cs typeface="Arial"/>
                <a:sym typeface="Arial"/>
              </a:rPr>
              <a:t> </a:t>
            </a:r>
            <a:r>
              <a:rPr lang="en" sz="3500">
                <a:solidFill>
                  <a:srgbClr val="FF0000"/>
                </a:solidFill>
                <a:latin typeface="Arial"/>
                <a:ea typeface="Arial"/>
                <a:cs typeface="Arial"/>
                <a:sym typeface="Arial"/>
              </a:rPr>
              <a:t>FOR ELDERLY</a:t>
            </a:r>
            <a:endParaRPr sz="3500">
              <a:solidFill>
                <a:srgbClr val="595959"/>
              </a:solidFill>
              <a:latin typeface="Arial"/>
              <a:ea typeface="Arial"/>
              <a:cs typeface="Arial"/>
              <a:sym typeface="Arial"/>
            </a:endParaRPr>
          </a:p>
          <a:p>
            <a:pPr marL="0" lvl="0" indent="0" algn="l" rtl="0">
              <a:spcBef>
                <a:spcPts val="0"/>
              </a:spcBef>
              <a:spcAft>
                <a:spcPts val="0"/>
              </a:spcAft>
              <a:buNone/>
            </a:pPr>
            <a:endParaRPr/>
          </a:p>
        </p:txBody>
      </p:sp>
      <p:sp>
        <p:nvSpPr>
          <p:cNvPr id="442" name="Google Shape;442;g2b67de1671f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67de1671f_0_2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2400" b="1" i="1" u="sng">
                <a:solidFill>
                  <a:srgbClr val="595959"/>
                </a:solidFill>
                <a:latin typeface="Arial"/>
                <a:ea typeface="Arial"/>
                <a:cs typeface="Arial"/>
                <a:sym typeface="Arial"/>
              </a:rPr>
              <a:t>Silent Spring</a:t>
            </a:r>
            <a:r>
              <a:rPr lang="en" sz="2400" b="1">
                <a:solidFill>
                  <a:srgbClr val="595959"/>
                </a:solidFill>
                <a:latin typeface="Arial"/>
                <a:ea typeface="Arial"/>
                <a:cs typeface="Arial"/>
                <a:sym typeface="Arial"/>
              </a:rPr>
              <a:t>:  book by Rachel Carson’s that exposed the dangers of pesticides and other harmful environmental threats</a:t>
            </a:r>
            <a:endParaRPr sz="1800" b="1">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800">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 sz="2400">
                <a:solidFill>
                  <a:srgbClr val="595959"/>
                </a:solidFill>
                <a:latin typeface="Arial"/>
                <a:ea typeface="Arial"/>
                <a:cs typeface="Arial"/>
                <a:sym typeface="Arial"/>
              </a:rPr>
              <a:t>•</a:t>
            </a:r>
            <a:r>
              <a:rPr lang="en" sz="2400" b="1" i="1">
                <a:solidFill>
                  <a:srgbClr val="595959"/>
                </a:solidFill>
                <a:latin typeface="Arial"/>
                <a:ea typeface="Arial"/>
                <a:cs typeface="Arial"/>
                <a:sym typeface="Arial"/>
              </a:rPr>
              <a:t>Silent Spring</a:t>
            </a:r>
            <a:r>
              <a:rPr lang="en" sz="2400" b="1">
                <a:solidFill>
                  <a:srgbClr val="595959"/>
                </a:solidFill>
                <a:latin typeface="Arial"/>
                <a:ea typeface="Arial"/>
                <a:cs typeface="Arial"/>
                <a:sym typeface="Arial"/>
              </a:rPr>
              <a:t> led to the </a:t>
            </a:r>
            <a:r>
              <a:rPr lang="en" sz="2400" b="1" u="sng">
                <a:solidFill>
                  <a:srgbClr val="595959"/>
                </a:solidFill>
                <a:latin typeface="Arial"/>
                <a:ea typeface="Arial"/>
                <a:cs typeface="Arial"/>
                <a:sym typeface="Arial"/>
              </a:rPr>
              <a:t>Water Quality Act of 1965</a:t>
            </a:r>
            <a:r>
              <a:rPr lang="en" sz="2400" b="1">
                <a:solidFill>
                  <a:srgbClr val="595959"/>
                </a:solidFill>
                <a:latin typeface="Arial"/>
                <a:ea typeface="Arial"/>
                <a:cs typeface="Arial"/>
                <a:sym typeface="Arial"/>
              </a:rPr>
              <a:t>— required states to clean up their rivers and lakes</a:t>
            </a:r>
            <a:endParaRPr sz="2400" b="1">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800">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 sz="2400">
                <a:solidFill>
                  <a:srgbClr val="595959"/>
                </a:solidFill>
                <a:latin typeface="Arial"/>
                <a:ea typeface="Arial"/>
                <a:cs typeface="Arial"/>
                <a:sym typeface="Arial"/>
              </a:rPr>
              <a:t>•</a:t>
            </a:r>
            <a:r>
              <a:rPr lang="en" sz="2400" b="1">
                <a:solidFill>
                  <a:srgbClr val="595959"/>
                </a:solidFill>
                <a:latin typeface="Arial"/>
                <a:ea typeface="Arial"/>
                <a:cs typeface="Arial"/>
                <a:sym typeface="Arial"/>
              </a:rPr>
              <a:t>LBJ also ordered the government to search out and clean up corporate polluters of the environment</a:t>
            </a:r>
            <a:endParaRPr sz="2400" b="1">
              <a:solidFill>
                <a:srgbClr val="595959"/>
              </a:solidFill>
              <a:latin typeface="Arial"/>
              <a:ea typeface="Arial"/>
              <a:cs typeface="Arial"/>
              <a:sym typeface="Arial"/>
            </a:endParaRPr>
          </a:p>
          <a:p>
            <a:pPr marL="0" lvl="0" indent="0" algn="l" rtl="0">
              <a:spcBef>
                <a:spcPts val="1600"/>
              </a:spcBef>
              <a:spcAft>
                <a:spcPts val="0"/>
              </a:spcAft>
              <a:buNone/>
            </a:pPr>
            <a:endParaRPr/>
          </a:p>
        </p:txBody>
      </p:sp>
      <p:sp>
        <p:nvSpPr>
          <p:cNvPr id="450" name="Google Shape;450;g2b67de1671f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167413f22_0_2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167413f22_0_2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b67de1671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b67de167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167413f22_0_2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167413f22_0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70a40a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170a40a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167413f22_0_2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167413f22_0_2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167413f22_0_28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167413f22_0_2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71500" y="205978"/>
            <a:ext cx="80010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571500" y="1428750"/>
            <a:ext cx="8001000" cy="3086100"/>
          </a:xfrm>
          <a:prstGeom prst="rect">
            <a:avLst/>
          </a:prstGeom>
          <a:noFill/>
          <a:ln>
            <a:noFill/>
          </a:ln>
        </p:spPr>
        <p:txBody>
          <a:bodyPr spcFirstLastPara="1" wrap="square" lIns="91425" tIns="45700" rIns="91425" bIns="45700" anchor="t" anchorCtr="0">
            <a:normAutofit/>
          </a:bodyPr>
          <a:lstStyle>
            <a:lvl1pPr marL="457200" lvl="0" indent="-342900" algn="l" rtl="0">
              <a:lnSpc>
                <a:spcPct val="115000"/>
              </a:lnSpc>
              <a:spcBef>
                <a:spcPts val="0"/>
              </a:spcBef>
              <a:spcAft>
                <a:spcPts val="0"/>
              </a:spcAft>
              <a:buClr>
                <a:schemeClr val="dk1"/>
              </a:buClr>
              <a:buSzPts val="1800"/>
              <a:buChar char="●"/>
              <a:defRPr/>
            </a:lvl1pPr>
            <a:lvl2pPr marL="914400" lvl="1" indent="-342900" algn="l" rtl="0">
              <a:lnSpc>
                <a:spcPct val="115000"/>
              </a:lnSpc>
              <a:spcBef>
                <a:spcPts val="2000"/>
              </a:spcBef>
              <a:spcAft>
                <a:spcPts val="0"/>
              </a:spcAft>
              <a:buSzPts val="1800"/>
              <a:buChar char="○"/>
              <a:defRPr/>
            </a:lvl2pPr>
            <a:lvl3pPr marL="1371600" lvl="2" indent="-342900" algn="l" rtl="0">
              <a:lnSpc>
                <a:spcPct val="115000"/>
              </a:lnSpc>
              <a:spcBef>
                <a:spcPts val="1000"/>
              </a:spcBef>
              <a:spcAft>
                <a:spcPts val="0"/>
              </a:spcAft>
              <a:buClr>
                <a:schemeClr val="dk1"/>
              </a:buClr>
              <a:buSzPts val="1800"/>
              <a:buChar char="■"/>
              <a:defRPr/>
            </a:lvl3pPr>
            <a:lvl4pPr marL="1828800" lvl="3" indent="-342900" algn="l" rtl="0">
              <a:lnSpc>
                <a:spcPct val="115000"/>
              </a:lnSpc>
              <a:spcBef>
                <a:spcPts val="1000"/>
              </a:spcBef>
              <a:spcAft>
                <a:spcPts val="0"/>
              </a:spcAft>
              <a:buSzPts val="1800"/>
              <a:buChar char="●"/>
              <a:defRPr/>
            </a:lvl4pPr>
            <a:lvl5pPr marL="2286000" lvl="4" indent="-342900" algn="l" rtl="0">
              <a:lnSpc>
                <a:spcPct val="115000"/>
              </a:lnSpc>
              <a:spcBef>
                <a:spcPts val="1000"/>
              </a:spcBef>
              <a:spcAft>
                <a:spcPts val="0"/>
              </a:spcAft>
              <a:buClr>
                <a:schemeClr val="dk1"/>
              </a:buClr>
              <a:buSzPts val="1800"/>
              <a:buChar char="○"/>
              <a:defRPr/>
            </a:lvl5pPr>
            <a:lvl6pPr marL="2743200" lvl="5" indent="-342900" algn="l" rtl="0">
              <a:lnSpc>
                <a:spcPct val="115000"/>
              </a:lnSpc>
              <a:spcBef>
                <a:spcPts val="1000"/>
              </a:spcBef>
              <a:spcAft>
                <a:spcPts val="0"/>
              </a:spcAft>
              <a:buSzPts val="1800"/>
              <a:buChar char="■"/>
              <a:defRPr/>
            </a:lvl6pPr>
            <a:lvl7pPr marL="3200400" lvl="6" indent="-342900" algn="l" rtl="0">
              <a:lnSpc>
                <a:spcPct val="115000"/>
              </a:lnSpc>
              <a:spcBef>
                <a:spcPts val="600"/>
              </a:spcBef>
              <a:spcAft>
                <a:spcPts val="0"/>
              </a:spcAft>
              <a:buClr>
                <a:schemeClr val="dk1"/>
              </a:buClr>
              <a:buSzPts val="1800"/>
              <a:buChar char="●"/>
              <a:defRPr/>
            </a:lvl7pPr>
            <a:lvl8pPr marL="3657600" lvl="7" indent="-342900" algn="l" rtl="0">
              <a:lnSpc>
                <a:spcPct val="115000"/>
              </a:lnSpc>
              <a:spcBef>
                <a:spcPts val="600"/>
              </a:spcBef>
              <a:spcAft>
                <a:spcPts val="0"/>
              </a:spcAft>
              <a:buSzPts val="1800"/>
              <a:buChar char="○"/>
              <a:defRPr/>
            </a:lvl8pPr>
            <a:lvl9pPr marL="4114800" lvl="8" indent="-342900" algn="l" rtl="0">
              <a:lnSpc>
                <a:spcPct val="115000"/>
              </a:lnSpc>
              <a:spcBef>
                <a:spcPts val="600"/>
              </a:spcBef>
              <a:spcAft>
                <a:spcPts val="600"/>
              </a:spcAft>
              <a:buClr>
                <a:schemeClr val="dk1"/>
              </a:buClr>
              <a:buSzPts val="1800"/>
              <a:buChar char="■"/>
              <a:defRPr/>
            </a:lvl9pPr>
          </a:lstStyle>
          <a:p>
            <a:endParaRPr/>
          </a:p>
        </p:txBody>
      </p:sp>
      <p:sp>
        <p:nvSpPr>
          <p:cNvPr id="53" name="Google Shape;53;p13"/>
          <p:cNvSpPr txBox="1">
            <a:spLocks noGrp="1"/>
          </p:cNvSpPr>
          <p:nvPr>
            <p:ph type="dt" idx="10"/>
          </p:nvPr>
        </p:nvSpPr>
        <p:spPr>
          <a:xfrm>
            <a:off x="5372100" y="4619065"/>
            <a:ext cx="32004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571500" y="4619065"/>
            <a:ext cx="3200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4046220" y="4619065"/>
            <a:ext cx="1051500" cy="2739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t>‹#›</a:t>
            </a:fld>
            <a:endParaRPr/>
          </a:p>
        </p:txBody>
      </p:sp>
      <p:pic>
        <p:nvPicPr>
          <p:cNvPr id="56" name="Google Shape;56;p13" descr="standardRule.png"/>
          <p:cNvPicPr preferRelativeResize="0"/>
          <p:nvPr/>
        </p:nvPicPr>
        <p:blipFill rotWithShape="1">
          <a:blip r:embed="rId2">
            <a:alphaModFix/>
          </a:blip>
          <a:srcRect/>
          <a:stretch/>
        </p:blipFill>
        <p:spPr>
          <a:xfrm>
            <a:off x="2705100" y="1143000"/>
            <a:ext cx="2800350" cy="114300"/>
          </a:xfrm>
          <a:prstGeom prst="rect">
            <a:avLst/>
          </a:prstGeom>
          <a:noFill/>
          <a:ln>
            <a:noFill/>
          </a:ln>
          <a:effectLst>
            <a:outerShdw blurRad="25400" sx="101000" sy="101000" algn="ctr" rotWithShape="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571500" y="205978"/>
            <a:ext cx="80010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9" name="Google Shape;59;p14"/>
          <p:cNvSpPr txBox="1">
            <a:spLocks noGrp="1"/>
          </p:cNvSpPr>
          <p:nvPr>
            <p:ph type="body" idx="1"/>
          </p:nvPr>
        </p:nvSpPr>
        <p:spPr>
          <a:xfrm>
            <a:off x="571500" y="1452563"/>
            <a:ext cx="3749100" cy="3076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5000"/>
              </a:lnSpc>
              <a:spcBef>
                <a:spcPts val="0"/>
              </a:spcBef>
              <a:spcAft>
                <a:spcPts val="0"/>
              </a:spcAft>
              <a:buClr>
                <a:schemeClr val="dk1"/>
              </a:buClr>
              <a:buSzPts val="2000"/>
              <a:buChar char="●"/>
              <a:defRPr sz="2000"/>
            </a:lvl1pPr>
            <a:lvl2pPr marL="914400" lvl="1" indent="-342900" algn="l" rtl="0">
              <a:lnSpc>
                <a:spcPct val="115000"/>
              </a:lnSpc>
              <a:spcBef>
                <a:spcPts val="1600"/>
              </a:spcBef>
              <a:spcAft>
                <a:spcPts val="0"/>
              </a:spcAft>
              <a:buSzPts val="1800"/>
              <a:buChar char="○"/>
              <a:defRPr sz="1800"/>
            </a:lvl2pPr>
            <a:lvl3pPr marL="1371600" lvl="2" indent="-342900" algn="l" rtl="0">
              <a:lnSpc>
                <a:spcPct val="115000"/>
              </a:lnSpc>
              <a:spcBef>
                <a:spcPts val="1000"/>
              </a:spcBef>
              <a:spcAft>
                <a:spcPts val="0"/>
              </a:spcAft>
              <a:buClr>
                <a:schemeClr val="dk1"/>
              </a:buClr>
              <a:buSzPts val="1800"/>
              <a:buChar char="■"/>
              <a:defRPr sz="1800"/>
            </a:lvl3pPr>
            <a:lvl4pPr marL="1828800" lvl="3" indent="-342900" algn="l" rtl="0">
              <a:lnSpc>
                <a:spcPct val="115000"/>
              </a:lnSpc>
              <a:spcBef>
                <a:spcPts val="1000"/>
              </a:spcBef>
              <a:spcAft>
                <a:spcPts val="0"/>
              </a:spcAft>
              <a:buSzPts val="1800"/>
              <a:buChar char="●"/>
              <a:defRPr sz="1800"/>
            </a:lvl4pPr>
            <a:lvl5pPr marL="2286000" lvl="4" indent="-342900" algn="l" rtl="0">
              <a:lnSpc>
                <a:spcPct val="115000"/>
              </a:lnSpc>
              <a:spcBef>
                <a:spcPts val="1000"/>
              </a:spcBef>
              <a:spcAft>
                <a:spcPts val="0"/>
              </a:spcAft>
              <a:buClr>
                <a:schemeClr val="dk1"/>
              </a:buClr>
              <a:buSzPts val="1800"/>
              <a:buChar char="○"/>
              <a:defRPr sz="1800"/>
            </a:lvl5pPr>
            <a:lvl6pPr marL="2743200" lvl="5" indent="-342900" algn="l" rtl="0">
              <a:lnSpc>
                <a:spcPct val="115000"/>
              </a:lnSpc>
              <a:spcBef>
                <a:spcPts val="1000"/>
              </a:spcBef>
              <a:spcAft>
                <a:spcPts val="0"/>
              </a:spcAft>
              <a:buSzPts val="1800"/>
              <a:buChar char="■"/>
              <a:defRPr sz="1800"/>
            </a:lvl6pPr>
            <a:lvl7pPr marL="3200400" lvl="6" indent="-342900" algn="l" rtl="0">
              <a:lnSpc>
                <a:spcPct val="115000"/>
              </a:lnSpc>
              <a:spcBef>
                <a:spcPts val="600"/>
              </a:spcBef>
              <a:spcAft>
                <a:spcPts val="0"/>
              </a:spcAft>
              <a:buClr>
                <a:schemeClr val="dk1"/>
              </a:buClr>
              <a:buSzPts val="1800"/>
              <a:buChar char="●"/>
              <a:defRPr sz="1800"/>
            </a:lvl7pPr>
            <a:lvl8pPr marL="3657600" lvl="7" indent="-342900" algn="l" rtl="0">
              <a:lnSpc>
                <a:spcPct val="115000"/>
              </a:lnSpc>
              <a:spcBef>
                <a:spcPts val="600"/>
              </a:spcBef>
              <a:spcAft>
                <a:spcPts val="0"/>
              </a:spcAft>
              <a:buSzPts val="1800"/>
              <a:buChar char="○"/>
              <a:defRPr sz="1800"/>
            </a:lvl8pPr>
            <a:lvl9pPr marL="4114800" lvl="8" indent="-342900" algn="l" rtl="0">
              <a:lnSpc>
                <a:spcPct val="115000"/>
              </a:lnSpc>
              <a:spcBef>
                <a:spcPts val="600"/>
              </a:spcBef>
              <a:spcAft>
                <a:spcPts val="600"/>
              </a:spcAft>
              <a:buClr>
                <a:schemeClr val="dk1"/>
              </a:buClr>
              <a:buSzPts val="1800"/>
              <a:buChar char="■"/>
              <a:defRPr sz="1800"/>
            </a:lvl9pPr>
          </a:lstStyle>
          <a:p>
            <a:endParaRPr/>
          </a:p>
        </p:txBody>
      </p:sp>
      <p:sp>
        <p:nvSpPr>
          <p:cNvPr id="60" name="Google Shape;60;p14"/>
          <p:cNvSpPr txBox="1">
            <a:spLocks noGrp="1"/>
          </p:cNvSpPr>
          <p:nvPr>
            <p:ph type="body" idx="2"/>
          </p:nvPr>
        </p:nvSpPr>
        <p:spPr>
          <a:xfrm>
            <a:off x="4823460" y="1452563"/>
            <a:ext cx="3749100" cy="3076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5000"/>
              </a:lnSpc>
              <a:spcBef>
                <a:spcPts val="0"/>
              </a:spcBef>
              <a:spcAft>
                <a:spcPts val="0"/>
              </a:spcAft>
              <a:buClr>
                <a:schemeClr val="dk1"/>
              </a:buClr>
              <a:buSzPts val="2000"/>
              <a:buChar char="●"/>
              <a:defRPr sz="2000"/>
            </a:lvl1pPr>
            <a:lvl2pPr marL="914400" lvl="1" indent="-342900" algn="l" rtl="0">
              <a:lnSpc>
                <a:spcPct val="115000"/>
              </a:lnSpc>
              <a:spcBef>
                <a:spcPts val="1600"/>
              </a:spcBef>
              <a:spcAft>
                <a:spcPts val="0"/>
              </a:spcAft>
              <a:buSzPts val="1800"/>
              <a:buChar char="○"/>
              <a:defRPr sz="1800"/>
            </a:lvl2pPr>
            <a:lvl3pPr marL="1371600" lvl="2" indent="-342900" algn="l" rtl="0">
              <a:lnSpc>
                <a:spcPct val="115000"/>
              </a:lnSpc>
              <a:spcBef>
                <a:spcPts val="1000"/>
              </a:spcBef>
              <a:spcAft>
                <a:spcPts val="0"/>
              </a:spcAft>
              <a:buClr>
                <a:schemeClr val="dk1"/>
              </a:buClr>
              <a:buSzPts val="1800"/>
              <a:buChar char="■"/>
              <a:defRPr sz="1800"/>
            </a:lvl3pPr>
            <a:lvl4pPr marL="1828800" lvl="3" indent="-342900" algn="l" rtl="0">
              <a:lnSpc>
                <a:spcPct val="115000"/>
              </a:lnSpc>
              <a:spcBef>
                <a:spcPts val="1000"/>
              </a:spcBef>
              <a:spcAft>
                <a:spcPts val="0"/>
              </a:spcAft>
              <a:buSzPts val="1800"/>
              <a:buChar char="●"/>
              <a:defRPr sz="1800"/>
            </a:lvl4pPr>
            <a:lvl5pPr marL="2286000" lvl="4" indent="-342900" algn="l" rtl="0">
              <a:lnSpc>
                <a:spcPct val="115000"/>
              </a:lnSpc>
              <a:spcBef>
                <a:spcPts val="1000"/>
              </a:spcBef>
              <a:spcAft>
                <a:spcPts val="0"/>
              </a:spcAft>
              <a:buClr>
                <a:schemeClr val="dk1"/>
              </a:buClr>
              <a:buSzPts val="1800"/>
              <a:buChar char="○"/>
              <a:defRPr sz="1800"/>
            </a:lvl5pPr>
            <a:lvl6pPr marL="2743200" lvl="5" indent="-342900" algn="l" rtl="0">
              <a:lnSpc>
                <a:spcPct val="115000"/>
              </a:lnSpc>
              <a:spcBef>
                <a:spcPts val="1000"/>
              </a:spcBef>
              <a:spcAft>
                <a:spcPts val="0"/>
              </a:spcAft>
              <a:buSzPts val="1800"/>
              <a:buChar char="■"/>
              <a:defRPr sz="1800"/>
            </a:lvl6pPr>
            <a:lvl7pPr marL="3200400" lvl="6" indent="-342900" algn="l" rtl="0">
              <a:lnSpc>
                <a:spcPct val="115000"/>
              </a:lnSpc>
              <a:spcBef>
                <a:spcPts val="600"/>
              </a:spcBef>
              <a:spcAft>
                <a:spcPts val="0"/>
              </a:spcAft>
              <a:buClr>
                <a:schemeClr val="dk1"/>
              </a:buClr>
              <a:buSzPts val="1800"/>
              <a:buChar char="●"/>
              <a:defRPr sz="1800"/>
            </a:lvl7pPr>
            <a:lvl8pPr marL="3657600" lvl="7" indent="-342900" algn="l" rtl="0">
              <a:lnSpc>
                <a:spcPct val="115000"/>
              </a:lnSpc>
              <a:spcBef>
                <a:spcPts val="600"/>
              </a:spcBef>
              <a:spcAft>
                <a:spcPts val="0"/>
              </a:spcAft>
              <a:buSzPts val="1800"/>
              <a:buChar char="○"/>
              <a:defRPr sz="1800"/>
            </a:lvl8pPr>
            <a:lvl9pPr marL="4114800" lvl="8" indent="-342900" algn="l" rtl="0">
              <a:lnSpc>
                <a:spcPct val="115000"/>
              </a:lnSpc>
              <a:spcBef>
                <a:spcPts val="600"/>
              </a:spcBef>
              <a:spcAft>
                <a:spcPts val="600"/>
              </a:spcAft>
              <a:buClr>
                <a:schemeClr val="dk1"/>
              </a:buClr>
              <a:buSzPts val="1800"/>
              <a:buChar char="■"/>
              <a:defRPr sz="1800"/>
            </a:lvl9pPr>
          </a:lstStyle>
          <a:p>
            <a:endParaRPr/>
          </a:p>
        </p:txBody>
      </p:sp>
      <p:sp>
        <p:nvSpPr>
          <p:cNvPr id="61" name="Google Shape;61;p14"/>
          <p:cNvSpPr txBox="1">
            <a:spLocks noGrp="1"/>
          </p:cNvSpPr>
          <p:nvPr>
            <p:ph type="dt" idx="10"/>
          </p:nvPr>
        </p:nvSpPr>
        <p:spPr>
          <a:xfrm>
            <a:off x="5372100" y="4619065"/>
            <a:ext cx="32004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ftr" idx="11"/>
          </p:nvPr>
        </p:nvSpPr>
        <p:spPr>
          <a:xfrm>
            <a:off x="571500" y="4619065"/>
            <a:ext cx="3200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4"/>
          <p:cNvSpPr txBox="1">
            <a:spLocks noGrp="1"/>
          </p:cNvSpPr>
          <p:nvPr>
            <p:ph type="sldNum" idx="12"/>
          </p:nvPr>
        </p:nvSpPr>
        <p:spPr>
          <a:xfrm>
            <a:off x="4046220" y="4619065"/>
            <a:ext cx="1051500" cy="2739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t>‹#›</a:t>
            </a:fld>
            <a:endParaRPr/>
          </a:p>
        </p:txBody>
      </p:sp>
      <p:pic>
        <p:nvPicPr>
          <p:cNvPr id="64" name="Google Shape;64;p14" descr="standardRule.png"/>
          <p:cNvPicPr preferRelativeResize="0"/>
          <p:nvPr/>
        </p:nvPicPr>
        <p:blipFill rotWithShape="1">
          <a:blip r:embed="rId2">
            <a:alphaModFix/>
          </a:blip>
          <a:srcRect/>
          <a:stretch/>
        </p:blipFill>
        <p:spPr>
          <a:xfrm>
            <a:off x="2705100" y="1143000"/>
            <a:ext cx="2800350" cy="114300"/>
          </a:xfrm>
          <a:prstGeom prst="rect">
            <a:avLst/>
          </a:prstGeom>
          <a:noFill/>
          <a:ln>
            <a:noFill/>
          </a:ln>
          <a:effectLst>
            <a:outerShdw blurRad="25400" sx="101000" sy="101000" algn="ctr" rotWithShape="0">
              <a:srgbClr val="000000">
                <a:alpha val="40000"/>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1" name="Google Shape;9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4" name="Google Shape;9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8" name="Google Shape;98;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sp>
        <p:nvSpPr>
          <p:cNvPr id="105" name="Google Shape;105;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 name="Google Shape;106;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685331" y="463888"/>
            <a:ext cx="7773300" cy="11973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27"/>
          <p:cNvSpPr txBox="1">
            <a:spLocks noGrp="1"/>
          </p:cNvSpPr>
          <p:nvPr>
            <p:ph type="body" idx="1"/>
          </p:nvPr>
        </p:nvSpPr>
        <p:spPr>
          <a:xfrm>
            <a:off x="685331" y="1775320"/>
            <a:ext cx="7773300" cy="25683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1200"/>
              </a:spcBef>
              <a:spcAft>
                <a:spcPts val="0"/>
              </a:spcAft>
              <a:buSzPts val="1400"/>
              <a:buChar char="○"/>
              <a:defRPr/>
            </a:lvl2pPr>
            <a:lvl3pPr marL="1371600" lvl="2" indent="-317500" algn="l" rtl="0">
              <a:lnSpc>
                <a:spcPct val="120000"/>
              </a:lnSpc>
              <a:spcBef>
                <a:spcPts val="1200"/>
              </a:spcBef>
              <a:spcAft>
                <a:spcPts val="0"/>
              </a:spcAft>
              <a:buSzPts val="1400"/>
              <a:buChar char="■"/>
              <a:defRPr/>
            </a:lvl3pPr>
            <a:lvl4pPr marL="1828800" lvl="3" indent="-317500" algn="l" rtl="0">
              <a:lnSpc>
                <a:spcPct val="120000"/>
              </a:lnSpc>
              <a:spcBef>
                <a:spcPts val="1200"/>
              </a:spcBef>
              <a:spcAft>
                <a:spcPts val="0"/>
              </a:spcAft>
              <a:buSzPts val="1400"/>
              <a:buChar char="●"/>
              <a:defRPr/>
            </a:lvl4pPr>
            <a:lvl5pPr marL="2286000" lvl="4" indent="-317500" algn="l" rtl="0">
              <a:lnSpc>
                <a:spcPct val="120000"/>
              </a:lnSpc>
              <a:spcBef>
                <a:spcPts val="1200"/>
              </a:spcBef>
              <a:spcAft>
                <a:spcPts val="0"/>
              </a:spcAft>
              <a:buSzPts val="1400"/>
              <a:buChar char="○"/>
              <a:defRPr/>
            </a:lvl5pPr>
            <a:lvl6pPr marL="2743200" lvl="5" indent="-317500" algn="l" rtl="0">
              <a:lnSpc>
                <a:spcPct val="120000"/>
              </a:lnSpc>
              <a:spcBef>
                <a:spcPts val="1200"/>
              </a:spcBef>
              <a:spcAft>
                <a:spcPts val="0"/>
              </a:spcAft>
              <a:buSzPts val="1400"/>
              <a:buChar char="■"/>
              <a:defRPr/>
            </a:lvl6pPr>
            <a:lvl7pPr marL="3200400" lvl="6" indent="-317500" algn="l" rtl="0">
              <a:lnSpc>
                <a:spcPct val="120000"/>
              </a:lnSpc>
              <a:spcBef>
                <a:spcPts val="1200"/>
              </a:spcBef>
              <a:spcAft>
                <a:spcPts val="0"/>
              </a:spcAft>
              <a:buSzPts val="1400"/>
              <a:buChar char="●"/>
              <a:defRPr/>
            </a:lvl7pPr>
            <a:lvl8pPr marL="3657600" lvl="7" indent="-317500" algn="l" rtl="0">
              <a:lnSpc>
                <a:spcPct val="120000"/>
              </a:lnSpc>
              <a:spcBef>
                <a:spcPts val="1200"/>
              </a:spcBef>
              <a:spcAft>
                <a:spcPts val="0"/>
              </a:spcAft>
              <a:buSzPts val="1400"/>
              <a:buChar char="○"/>
              <a:defRPr/>
            </a:lvl8pPr>
            <a:lvl9pPr marL="4114800" lvl="8" indent="-317500" algn="l" rtl="0">
              <a:lnSpc>
                <a:spcPct val="120000"/>
              </a:lnSpc>
              <a:spcBef>
                <a:spcPts val="1200"/>
              </a:spcBef>
              <a:spcAft>
                <a:spcPts val="1200"/>
              </a:spcAft>
              <a:buSzPts val="1400"/>
              <a:buChar char="■"/>
              <a:defRPr/>
            </a:lvl9pPr>
          </a:lstStyle>
          <a:p>
            <a:endParaRPr/>
          </a:p>
        </p:txBody>
      </p:sp>
      <p:sp>
        <p:nvSpPr>
          <p:cNvPr id="113" name="Google Shape;113;p2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4" name="Google Shape;114;p2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5" name="Google Shape;115;p27"/>
          <p:cNvSpPr txBox="1">
            <a:spLocks noGrp="1"/>
          </p:cNvSpPr>
          <p:nvPr>
            <p:ph type="sldNum" idx="12"/>
          </p:nvPr>
        </p:nvSpPr>
        <p:spPr>
          <a:xfrm>
            <a:off x="7885508" y="4412456"/>
            <a:ext cx="5730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457201" y="205979"/>
            <a:ext cx="8226600" cy="8547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28"/>
          <p:cNvSpPr txBox="1">
            <a:spLocks noGrp="1"/>
          </p:cNvSpPr>
          <p:nvPr>
            <p:ph type="body" idx="1"/>
          </p:nvPr>
        </p:nvSpPr>
        <p:spPr>
          <a:xfrm>
            <a:off x="457201" y="1200150"/>
            <a:ext cx="4037100" cy="33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1200"/>
              </a:spcBef>
              <a:spcAft>
                <a:spcPts val="0"/>
              </a:spcAft>
              <a:buSzPts val="1400"/>
              <a:buChar char="○"/>
              <a:defRPr/>
            </a:lvl2pPr>
            <a:lvl3pPr marL="1371600" lvl="2" indent="-317500" algn="l" rtl="0">
              <a:lnSpc>
                <a:spcPct val="120000"/>
              </a:lnSpc>
              <a:spcBef>
                <a:spcPts val="1200"/>
              </a:spcBef>
              <a:spcAft>
                <a:spcPts val="0"/>
              </a:spcAft>
              <a:buSzPts val="1400"/>
              <a:buChar char="■"/>
              <a:defRPr/>
            </a:lvl3pPr>
            <a:lvl4pPr marL="1828800" lvl="3" indent="-317500" algn="l" rtl="0">
              <a:lnSpc>
                <a:spcPct val="120000"/>
              </a:lnSpc>
              <a:spcBef>
                <a:spcPts val="1200"/>
              </a:spcBef>
              <a:spcAft>
                <a:spcPts val="0"/>
              </a:spcAft>
              <a:buSzPts val="1400"/>
              <a:buChar char="●"/>
              <a:defRPr/>
            </a:lvl4pPr>
            <a:lvl5pPr marL="2286000" lvl="4" indent="-317500" algn="l" rtl="0">
              <a:lnSpc>
                <a:spcPct val="120000"/>
              </a:lnSpc>
              <a:spcBef>
                <a:spcPts val="1200"/>
              </a:spcBef>
              <a:spcAft>
                <a:spcPts val="0"/>
              </a:spcAft>
              <a:buSzPts val="1400"/>
              <a:buChar char="○"/>
              <a:defRPr/>
            </a:lvl5pPr>
            <a:lvl6pPr marL="2743200" lvl="5" indent="-317500" algn="l" rtl="0">
              <a:lnSpc>
                <a:spcPct val="120000"/>
              </a:lnSpc>
              <a:spcBef>
                <a:spcPts val="1200"/>
              </a:spcBef>
              <a:spcAft>
                <a:spcPts val="0"/>
              </a:spcAft>
              <a:buSzPts val="1400"/>
              <a:buChar char="■"/>
              <a:defRPr/>
            </a:lvl6pPr>
            <a:lvl7pPr marL="3200400" lvl="6" indent="-317500" algn="l" rtl="0">
              <a:lnSpc>
                <a:spcPct val="120000"/>
              </a:lnSpc>
              <a:spcBef>
                <a:spcPts val="1200"/>
              </a:spcBef>
              <a:spcAft>
                <a:spcPts val="0"/>
              </a:spcAft>
              <a:buSzPts val="1400"/>
              <a:buChar char="●"/>
              <a:defRPr/>
            </a:lvl7pPr>
            <a:lvl8pPr marL="3657600" lvl="7" indent="-317500" algn="l" rtl="0">
              <a:lnSpc>
                <a:spcPct val="120000"/>
              </a:lnSpc>
              <a:spcBef>
                <a:spcPts val="1200"/>
              </a:spcBef>
              <a:spcAft>
                <a:spcPts val="0"/>
              </a:spcAft>
              <a:buSzPts val="1400"/>
              <a:buChar char="○"/>
              <a:defRPr/>
            </a:lvl8pPr>
            <a:lvl9pPr marL="4114800" lvl="8" indent="-317500" algn="l" rtl="0">
              <a:lnSpc>
                <a:spcPct val="120000"/>
              </a:lnSpc>
              <a:spcBef>
                <a:spcPts val="1200"/>
              </a:spcBef>
              <a:spcAft>
                <a:spcPts val="1200"/>
              </a:spcAft>
              <a:buSzPts val="1400"/>
              <a:buChar char="■"/>
              <a:defRPr/>
            </a:lvl9pPr>
          </a:lstStyle>
          <a:p>
            <a:endParaRPr/>
          </a:p>
        </p:txBody>
      </p:sp>
      <p:sp>
        <p:nvSpPr>
          <p:cNvPr id="119" name="Google Shape;119;p28"/>
          <p:cNvSpPr txBox="1">
            <a:spLocks noGrp="1"/>
          </p:cNvSpPr>
          <p:nvPr>
            <p:ph type="body" idx="2"/>
          </p:nvPr>
        </p:nvSpPr>
        <p:spPr>
          <a:xfrm>
            <a:off x="4646613" y="1200150"/>
            <a:ext cx="4037100" cy="33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1200"/>
              </a:spcBef>
              <a:spcAft>
                <a:spcPts val="0"/>
              </a:spcAft>
              <a:buSzPts val="1400"/>
              <a:buChar char="○"/>
              <a:defRPr/>
            </a:lvl2pPr>
            <a:lvl3pPr marL="1371600" lvl="2" indent="-317500" algn="l" rtl="0">
              <a:lnSpc>
                <a:spcPct val="120000"/>
              </a:lnSpc>
              <a:spcBef>
                <a:spcPts val="1200"/>
              </a:spcBef>
              <a:spcAft>
                <a:spcPts val="0"/>
              </a:spcAft>
              <a:buSzPts val="1400"/>
              <a:buChar char="■"/>
              <a:defRPr/>
            </a:lvl3pPr>
            <a:lvl4pPr marL="1828800" lvl="3" indent="-317500" algn="l" rtl="0">
              <a:lnSpc>
                <a:spcPct val="120000"/>
              </a:lnSpc>
              <a:spcBef>
                <a:spcPts val="1200"/>
              </a:spcBef>
              <a:spcAft>
                <a:spcPts val="0"/>
              </a:spcAft>
              <a:buSzPts val="1400"/>
              <a:buChar char="●"/>
              <a:defRPr/>
            </a:lvl4pPr>
            <a:lvl5pPr marL="2286000" lvl="4" indent="-317500" algn="l" rtl="0">
              <a:lnSpc>
                <a:spcPct val="120000"/>
              </a:lnSpc>
              <a:spcBef>
                <a:spcPts val="1200"/>
              </a:spcBef>
              <a:spcAft>
                <a:spcPts val="0"/>
              </a:spcAft>
              <a:buSzPts val="1400"/>
              <a:buChar char="○"/>
              <a:defRPr/>
            </a:lvl5pPr>
            <a:lvl6pPr marL="2743200" lvl="5" indent="-317500" algn="l" rtl="0">
              <a:lnSpc>
                <a:spcPct val="120000"/>
              </a:lnSpc>
              <a:spcBef>
                <a:spcPts val="1200"/>
              </a:spcBef>
              <a:spcAft>
                <a:spcPts val="0"/>
              </a:spcAft>
              <a:buSzPts val="1400"/>
              <a:buChar char="■"/>
              <a:defRPr/>
            </a:lvl6pPr>
            <a:lvl7pPr marL="3200400" lvl="6" indent="-317500" algn="l" rtl="0">
              <a:lnSpc>
                <a:spcPct val="120000"/>
              </a:lnSpc>
              <a:spcBef>
                <a:spcPts val="1200"/>
              </a:spcBef>
              <a:spcAft>
                <a:spcPts val="0"/>
              </a:spcAft>
              <a:buSzPts val="1400"/>
              <a:buChar char="●"/>
              <a:defRPr/>
            </a:lvl7pPr>
            <a:lvl8pPr marL="3657600" lvl="7" indent="-317500" algn="l" rtl="0">
              <a:lnSpc>
                <a:spcPct val="120000"/>
              </a:lnSpc>
              <a:spcBef>
                <a:spcPts val="1200"/>
              </a:spcBef>
              <a:spcAft>
                <a:spcPts val="0"/>
              </a:spcAft>
              <a:buSzPts val="1400"/>
              <a:buChar char="○"/>
              <a:defRPr/>
            </a:lvl8pPr>
            <a:lvl9pPr marL="4114800" lvl="8" indent="-317500" algn="l" rtl="0">
              <a:lnSpc>
                <a:spcPct val="120000"/>
              </a:lnSpc>
              <a:spcBef>
                <a:spcPts val="1200"/>
              </a:spcBef>
              <a:spcAft>
                <a:spcPts val="1200"/>
              </a:spcAft>
              <a:buSzPts val="1400"/>
              <a:buChar char="■"/>
              <a:defRPr/>
            </a:lvl9pPr>
          </a:lstStyle>
          <a:p>
            <a:endParaRPr/>
          </a:p>
        </p:txBody>
      </p:sp>
      <p:sp>
        <p:nvSpPr>
          <p:cNvPr id="120" name="Google Shape;120;p2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1" name="Google Shape;121;p2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2" name="Google Shape;122;p28"/>
          <p:cNvSpPr txBox="1">
            <a:spLocks noGrp="1"/>
          </p:cNvSpPr>
          <p:nvPr>
            <p:ph type="sldNum" idx="12"/>
          </p:nvPr>
        </p:nvSpPr>
        <p:spPr>
          <a:xfrm>
            <a:off x="7885508" y="4412456"/>
            <a:ext cx="5730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902189" y="213132"/>
            <a:ext cx="7338300" cy="1131600"/>
          </a:xfrm>
          <a:prstGeom prst="rect">
            <a:avLst/>
          </a:prstGeom>
          <a:noFill/>
          <a:ln>
            <a:noFill/>
          </a:ln>
        </p:spPr>
        <p:txBody>
          <a:bodyPr spcFirstLastPara="1" wrap="square" lIns="68575" tIns="34275" rIns="68575" bIns="34275" anchor="ctr" anchorCtr="0">
            <a:normAutofit/>
          </a:bodyPr>
          <a:lstStyle>
            <a:lvl1pPr lvl="0" algn="l" rtl="0">
              <a:lnSpc>
                <a:spcPct val="85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29"/>
          <p:cNvSpPr txBox="1">
            <a:spLocks noGrp="1"/>
          </p:cNvSpPr>
          <p:nvPr>
            <p:ph type="body" idx="1"/>
          </p:nvPr>
        </p:nvSpPr>
        <p:spPr>
          <a:xfrm>
            <a:off x="904008" y="1508760"/>
            <a:ext cx="3566400" cy="3154800"/>
          </a:xfrm>
          <a:prstGeom prst="rect">
            <a:avLst/>
          </a:prstGeom>
          <a:noFill/>
          <a:ln>
            <a:noFill/>
          </a:ln>
        </p:spPr>
        <p:txBody>
          <a:bodyPr spcFirstLastPara="1" wrap="square" lIns="68575" tIns="34275" rIns="68575" bIns="34275" anchor="t" anchorCtr="0">
            <a:normAutofit/>
          </a:bodyPr>
          <a:lstStyle>
            <a:lvl1pPr marL="457200" lvl="0" indent="-336550" algn="l" rtl="0">
              <a:lnSpc>
                <a:spcPct val="90000"/>
              </a:lnSpc>
              <a:spcBef>
                <a:spcPts val="900"/>
              </a:spcBef>
              <a:spcAft>
                <a:spcPts val="0"/>
              </a:spcAft>
              <a:buSzPts val="1700"/>
              <a:buChar char="●"/>
              <a:defRPr sz="1700"/>
            </a:lvl1pPr>
            <a:lvl2pPr marL="914400" lvl="1" indent="-323850" algn="l" rtl="0">
              <a:lnSpc>
                <a:spcPct val="90000"/>
              </a:lnSpc>
              <a:spcBef>
                <a:spcPts val="200"/>
              </a:spcBef>
              <a:spcAft>
                <a:spcPts val="0"/>
              </a:spcAft>
              <a:buSzPts val="1500"/>
              <a:buChar char="○"/>
              <a:defRPr sz="1500"/>
            </a:lvl2pPr>
            <a:lvl3pPr marL="1371600" lvl="2" indent="-317500" algn="l" rtl="0">
              <a:lnSpc>
                <a:spcPct val="90000"/>
              </a:lnSpc>
              <a:spcBef>
                <a:spcPts val="300"/>
              </a:spcBef>
              <a:spcAft>
                <a:spcPts val="0"/>
              </a:spcAft>
              <a:buSzPts val="1400"/>
              <a:buChar char="■"/>
              <a:defRPr sz="1400"/>
            </a:lvl3pPr>
            <a:lvl4pPr marL="1828800" lvl="3" indent="-304800" algn="l" rtl="0">
              <a:lnSpc>
                <a:spcPct val="90000"/>
              </a:lnSpc>
              <a:spcBef>
                <a:spcPts val="300"/>
              </a:spcBef>
              <a:spcAft>
                <a:spcPts val="0"/>
              </a:spcAft>
              <a:buSzPts val="1200"/>
              <a:buChar char="●"/>
              <a:defRPr sz="1200"/>
            </a:lvl4pPr>
            <a:lvl5pPr marL="2286000" lvl="4" indent="-304800" algn="l" rtl="0">
              <a:lnSpc>
                <a:spcPct val="90000"/>
              </a:lnSpc>
              <a:spcBef>
                <a:spcPts val="300"/>
              </a:spcBef>
              <a:spcAft>
                <a:spcPts val="0"/>
              </a:spcAft>
              <a:buSzPts val="1200"/>
              <a:buChar char="○"/>
              <a:defRPr sz="1200"/>
            </a:lvl5pPr>
            <a:lvl6pPr marL="2743200" lvl="5" indent="-304800" algn="l" rtl="0">
              <a:lnSpc>
                <a:spcPct val="90000"/>
              </a:lnSpc>
              <a:spcBef>
                <a:spcPts val="300"/>
              </a:spcBef>
              <a:spcAft>
                <a:spcPts val="0"/>
              </a:spcAft>
              <a:buSzPts val="1200"/>
              <a:buChar char="■"/>
              <a:defRPr sz="1200"/>
            </a:lvl6pPr>
            <a:lvl7pPr marL="3200400" lvl="6" indent="-304800" algn="l" rtl="0">
              <a:lnSpc>
                <a:spcPct val="90000"/>
              </a:lnSpc>
              <a:spcBef>
                <a:spcPts val="300"/>
              </a:spcBef>
              <a:spcAft>
                <a:spcPts val="0"/>
              </a:spcAft>
              <a:buSzPts val="1200"/>
              <a:buChar char="●"/>
              <a:defRPr sz="1200"/>
            </a:lvl7pPr>
            <a:lvl8pPr marL="3657600" lvl="7" indent="-304800" algn="l" rtl="0">
              <a:lnSpc>
                <a:spcPct val="90000"/>
              </a:lnSpc>
              <a:spcBef>
                <a:spcPts val="300"/>
              </a:spcBef>
              <a:spcAft>
                <a:spcPts val="0"/>
              </a:spcAft>
              <a:buSzPts val="1200"/>
              <a:buChar char="○"/>
              <a:defRPr sz="1200"/>
            </a:lvl8pPr>
            <a:lvl9pPr marL="4114800" lvl="8" indent="-304800" algn="l" rtl="0">
              <a:lnSpc>
                <a:spcPct val="90000"/>
              </a:lnSpc>
              <a:spcBef>
                <a:spcPts val="300"/>
              </a:spcBef>
              <a:spcAft>
                <a:spcPts val="300"/>
              </a:spcAft>
              <a:buSzPts val="1200"/>
              <a:buChar char="■"/>
              <a:defRPr sz="1200"/>
            </a:lvl9pPr>
          </a:lstStyle>
          <a:p>
            <a:endParaRPr/>
          </a:p>
        </p:txBody>
      </p:sp>
      <p:sp>
        <p:nvSpPr>
          <p:cNvPr id="126" name="Google Shape;126;p29"/>
          <p:cNvSpPr txBox="1">
            <a:spLocks noGrp="1"/>
          </p:cNvSpPr>
          <p:nvPr>
            <p:ph type="body" idx="2"/>
          </p:nvPr>
        </p:nvSpPr>
        <p:spPr>
          <a:xfrm>
            <a:off x="4672793" y="1508760"/>
            <a:ext cx="3566400" cy="3154800"/>
          </a:xfrm>
          <a:prstGeom prst="rect">
            <a:avLst/>
          </a:prstGeom>
          <a:noFill/>
          <a:ln>
            <a:noFill/>
          </a:ln>
        </p:spPr>
        <p:txBody>
          <a:bodyPr spcFirstLastPara="1" wrap="square" lIns="68575" tIns="34275" rIns="68575" bIns="34275" anchor="t" anchorCtr="0">
            <a:normAutofit/>
          </a:bodyPr>
          <a:lstStyle>
            <a:lvl1pPr marL="457200" lvl="0" indent="-336550" algn="l" rtl="0">
              <a:lnSpc>
                <a:spcPct val="90000"/>
              </a:lnSpc>
              <a:spcBef>
                <a:spcPts val="900"/>
              </a:spcBef>
              <a:spcAft>
                <a:spcPts val="0"/>
              </a:spcAft>
              <a:buSzPts val="1700"/>
              <a:buChar char="●"/>
              <a:defRPr sz="1700"/>
            </a:lvl1pPr>
            <a:lvl2pPr marL="914400" lvl="1" indent="-323850" algn="l" rtl="0">
              <a:lnSpc>
                <a:spcPct val="90000"/>
              </a:lnSpc>
              <a:spcBef>
                <a:spcPts val="200"/>
              </a:spcBef>
              <a:spcAft>
                <a:spcPts val="0"/>
              </a:spcAft>
              <a:buSzPts val="1500"/>
              <a:buChar char="○"/>
              <a:defRPr sz="1500"/>
            </a:lvl2pPr>
            <a:lvl3pPr marL="1371600" lvl="2" indent="-317500" algn="l" rtl="0">
              <a:lnSpc>
                <a:spcPct val="90000"/>
              </a:lnSpc>
              <a:spcBef>
                <a:spcPts val="300"/>
              </a:spcBef>
              <a:spcAft>
                <a:spcPts val="0"/>
              </a:spcAft>
              <a:buSzPts val="1400"/>
              <a:buChar char="■"/>
              <a:defRPr sz="1400"/>
            </a:lvl3pPr>
            <a:lvl4pPr marL="1828800" lvl="3" indent="-304800" algn="l" rtl="0">
              <a:lnSpc>
                <a:spcPct val="90000"/>
              </a:lnSpc>
              <a:spcBef>
                <a:spcPts val="300"/>
              </a:spcBef>
              <a:spcAft>
                <a:spcPts val="0"/>
              </a:spcAft>
              <a:buSzPts val="1200"/>
              <a:buChar char="●"/>
              <a:defRPr sz="1200"/>
            </a:lvl4pPr>
            <a:lvl5pPr marL="2286000" lvl="4" indent="-304800" algn="l" rtl="0">
              <a:lnSpc>
                <a:spcPct val="90000"/>
              </a:lnSpc>
              <a:spcBef>
                <a:spcPts val="300"/>
              </a:spcBef>
              <a:spcAft>
                <a:spcPts val="0"/>
              </a:spcAft>
              <a:buSzPts val="1200"/>
              <a:buChar char="○"/>
              <a:defRPr sz="1200"/>
            </a:lvl5pPr>
            <a:lvl6pPr marL="2743200" lvl="5" indent="-304800" algn="l" rtl="0">
              <a:lnSpc>
                <a:spcPct val="90000"/>
              </a:lnSpc>
              <a:spcBef>
                <a:spcPts val="300"/>
              </a:spcBef>
              <a:spcAft>
                <a:spcPts val="0"/>
              </a:spcAft>
              <a:buSzPts val="1200"/>
              <a:buChar char="■"/>
              <a:defRPr sz="1200"/>
            </a:lvl6pPr>
            <a:lvl7pPr marL="3200400" lvl="6" indent="-304800" algn="l" rtl="0">
              <a:lnSpc>
                <a:spcPct val="90000"/>
              </a:lnSpc>
              <a:spcBef>
                <a:spcPts val="300"/>
              </a:spcBef>
              <a:spcAft>
                <a:spcPts val="0"/>
              </a:spcAft>
              <a:buSzPts val="1200"/>
              <a:buChar char="●"/>
              <a:defRPr sz="1200"/>
            </a:lvl7pPr>
            <a:lvl8pPr marL="3657600" lvl="7" indent="-304800" algn="l" rtl="0">
              <a:lnSpc>
                <a:spcPct val="90000"/>
              </a:lnSpc>
              <a:spcBef>
                <a:spcPts val="300"/>
              </a:spcBef>
              <a:spcAft>
                <a:spcPts val="0"/>
              </a:spcAft>
              <a:buSzPts val="1200"/>
              <a:buChar char="○"/>
              <a:defRPr sz="1200"/>
            </a:lvl8pPr>
            <a:lvl9pPr marL="4114800" lvl="8" indent="-304800" algn="l" rtl="0">
              <a:lnSpc>
                <a:spcPct val="90000"/>
              </a:lnSpc>
              <a:spcBef>
                <a:spcPts val="300"/>
              </a:spcBef>
              <a:spcAft>
                <a:spcPts val="300"/>
              </a:spcAft>
              <a:buSzPts val="1200"/>
              <a:buChar char="■"/>
              <a:defRPr sz="1200"/>
            </a:lvl9pPr>
          </a:lstStyle>
          <a:p>
            <a:endParaRPr/>
          </a:p>
        </p:txBody>
      </p:sp>
      <p:sp>
        <p:nvSpPr>
          <p:cNvPr id="127" name="Google Shape;127;p29"/>
          <p:cNvSpPr txBox="1">
            <a:spLocks noGrp="1"/>
          </p:cNvSpPr>
          <p:nvPr>
            <p:ph type="dt" idx="10"/>
          </p:nvPr>
        </p:nvSpPr>
        <p:spPr>
          <a:xfrm>
            <a:off x="901700" y="4817140"/>
            <a:ext cx="2250600" cy="273900"/>
          </a:xfrm>
          <a:prstGeom prst="rect">
            <a:avLst/>
          </a:prstGeom>
          <a:noFill/>
          <a:ln>
            <a:noFill/>
          </a:ln>
        </p:spPr>
        <p:txBody>
          <a:bodyPr spcFirstLastPara="1" wrap="square" lIns="68575" tIns="34275" rIns="342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8" name="Google Shape;128;p29"/>
          <p:cNvSpPr txBox="1">
            <a:spLocks noGrp="1"/>
          </p:cNvSpPr>
          <p:nvPr>
            <p:ph type="ftr" idx="11"/>
          </p:nvPr>
        </p:nvSpPr>
        <p:spPr>
          <a:xfrm>
            <a:off x="4197353" y="4817140"/>
            <a:ext cx="37833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9" name="Google Shape;129;p29"/>
          <p:cNvSpPr txBox="1">
            <a:spLocks noGrp="1"/>
          </p:cNvSpPr>
          <p:nvPr>
            <p:ph type="sldNum" idx="12"/>
          </p:nvPr>
        </p:nvSpPr>
        <p:spPr>
          <a:xfrm>
            <a:off x="7994196" y="4817140"/>
            <a:ext cx="709800" cy="273900"/>
          </a:xfrm>
          <a:prstGeom prst="rect">
            <a:avLst/>
          </a:prstGeom>
          <a:noFill/>
          <a:ln>
            <a:noFill/>
          </a:ln>
        </p:spPr>
        <p:txBody>
          <a:bodyPr spcFirstLastPara="1" wrap="square" lIns="34275" tIns="34275" rIns="68575" bIns="34275"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902189" y="213132"/>
            <a:ext cx="7338300" cy="1131600"/>
          </a:xfrm>
          <a:prstGeom prst="rect">
            <a:avLst/>
          </a:prstGeom>
          <a:noFill/>
          <a:ln>
            <a:noFill/>
          </a:ln>
        </p:spPr>
        <p:txBody>
          <a:bodyPr spcFirstLastPara="1" wrap="square" lIns="68575" tIns="34275" rIns="68575" bIns="34275" anchor="ctr" anchorCtr="0">
            <a:normAutofit/>
          </a:bodyPr>
          <a:lstStyle>
            <a:lvl1pPr lvl="0" algn="l" rtl="0">
              <a:lnSpc>
                <a:spcPct val="85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30"/>
          <p:cNvSpPr txBox="1">
            <a:spLocks noGrp="1"/>
          </p:cNvSpPr>
          <p:nvPr>
            <p:ph type="body" idx="1"/>
          </p:nvPr>
        </p:nvSpPr>
        <p:spPr>
          <a:xfrm>
            <a:off x="902189" y="1508760"/>
            <a:ext cx="7338300" cy="3154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133" name="Google Shape;133;p30"/>
          <p:cNvSpPr txBox="1">
            <a:spLocks noGrp="1"/>
          </p:cNvSpPr>
          <p:nvPr>
            <p:ph type="dt" idx="10"/>
          </p:nvPr>
        </p:nvSpPr>
        <p:spPr>
          <a:xfrm>
            <a:off x="901700" y="4817140"/>
            <a:ext cx="2250600" cy="273900"/>
          </a:xfrm>
          <a:prstGeom prst="rect">
            <a:avLst/>
          </a:prstGeom>
          <a:noFill/>
          <a:ln>
            <a:noFill/>
          </a:ln>
        </p:spPr>
        <p:txBody>
          <a:bodyPr spcFirstLastPara="1" wrap="square" lIns="68575" tIns="34275" rIns="342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4" name="Google Shape;134;p30"/>
          <p:cNvSpPr txBox="1">
            <a:spLocks noGrp="1"/>
          </p:cNvSpPr>
          <p:nvPr>
            <p:ph type="ftr" idx="11"/>
          </p:nvPr>
        </p:nvSpPr>
        <p:spPr>
          <a:xfrm>
            <a:off x="4197353" y="4817140"/>
            <a:ext cx="37833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5" name="Google Shape;135;p30"/>
          <p:cNvSpPr txBox="1">
            <a:spLocks noGrp="1"/>
          </p:cNvSpPr>
          <p:nvPr>
            <p:ph type="sldNum" idx="12"/>
          </p:nvPr>
        </p:nvSpPr>
        <p:spPr>
          <a:xfrm>
            <a:off x="7994196" y="4817140"/>
            <a:ext cx="709800" cy="273900"/>
          </a:xfrm>
          <a:prstGeom prst="rect">
            <a:avLst/>
          </a:prstGeom>
          <a:noFill/>
          <a:ln>
            <a:noFill/>
          </a:ln>
        </p:spPr>
        <p:txBody>
          <a:bodyPr spcFirstLastPara="1" wrap="square" lIns="34275" tIns="34275" rIns="68575" bIns="34275"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7" name="Google Shape;6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sz="1400">
                <a:solidFill>
                  <a:schemeClr val="dk2"/>
                </a:solidFill>
              </a:defRPr>
            </a:lvl2pPr>
            <a:lvl3pPr marL="1371600" lvl="2" indent="-317500" rtl="0">
              <a:lnSpc>
                <a:spcPct val="115000"/>
              </a:lnSpc>
              <a:spcBef>
                <a:spcPts val="0"/>
              </a:spcBef>
              <a:spcAft>
                <a:spcPts val="0"/>
              </a:spcAft>
              <a:buClr>
                <a:schemeClr val="dk2"/>
              </a:buClr>
              <a:buSzPts val="1400"/>
              <a:buChar char="■"/>
              <a:defRPr sz="1400">
                <a:solidFill>
                  <a:schemeClr val="dk2"/>
                </a:solidFill>
              </a:defRPr>
            </a:lvl3pPr>
            <a:lvl4pPr marL="1828800" lvl="3" indent="-317500" rtl="0">
              <a:lnSpc>
                <a:spcPct val="115000"/>
              </a:lnSpc>
              <a:spcBef>
                <a:spcPts val="0"/>
              </a:spcBef>
              <a:spcAft>
                <a:spcPts val="0"/>
              </a:spcAft>
              <a:buClr>
                <a:schemeClr val="dk2"/>
              </a:buClr>
              <a:buSzPts val="1400"/>
              <a:buChar char="●"/>
              <a:defRPr sz="1400">
                <a:solidFill>
                  <a:schemeClr val="dk2"/>
                </a:solidFill>
              </a:defRPr>
            </a:lvl4pPr>
            <a:lvl5pPr marL="2286000" lvl="4" indent="-317500" rtl="0">
              <a:lnSpc>
                <a:spcPct val="115000"/>
              </a:lnSpc>
              <a:spcBef>
                <a:spcPts val="0"/>
              </a:spcBef>
              <a:spcAft>
                <a:spcPts val="0"/>
              </a:spcAft>
              <a:buClr>
                <a:schemeClr val="dk2"/>
              </a:buClr>
              <a:buSzPts val="1400"/>
              <a:buChar char="○"/>
              <a:defRPr sz="1400">
                <a:solidFill>
                  <a:schemeClr val="dk2"/>
                </a:solidFill>
              </a:defRPr>
            </a:lvl5pPr>
            <a:lvl6pPr marL="2743200" lvl="5" indent="-317500" rtl="0">
              <a:lnSpc>
                <a:spcPct val="115000"/>
              </a:lnSpc>
              <a:spcBef>
                <a:spcPts val="0"/>
              </a:spcBef>
              <a:spcAft>
                <a:spcPts val="0"/>
              </a:spcAft>
              <a:buClr>
                <a:schemeClr val="dk2"/>
              </a:buClr>
              <a:buSzPts val="1400"/>
              <a:buChar char="■"/>
              <a:defRPr sz="1400">
                <a:solidFill>
                  <a:schemeClr val="dk2"/>
                </a:solidFill>
              </a:defRPr>
            </a:lvl6pPr>
            <a:lvl7pPr marL="3200400" lvl="6" indent="-317500" rtl="0">
              <a:lnSpc>
                <a:spcPct val="115000"/>
              </a:lnSpc>
              <a:spcBef>
                <a:spcPts val="0"/>
              </a:spcBef>
              <a:spcAft>
                <a:spcPts val="0"/>
              </a:spcAft>
              <a:buClr>
                <a:schemeClr val="dk2"/>
              </a:buClr>
              <a:buSzPts val="1400"/>
              <a:buChar char="●"/>
              <a:defRPr sz="1400">
                <a:solidFill>
                  <a:schemeClr val="dk2"/>
                </a:solidFill>
              </a:defRPr>
            </a:lvl7pPr>
            <a:lvl8pPr marL="3657600" lvl="7" indent="-317500" rtl="0">
              <a:lnSpc>
                <a:spcPct val="115000"/>
              </a:lnSpc>
              <a:spcBef>
                <a:spcPts val="0"/>
              </a:spcBef>
              <a:spcAft>
                <a:spcPts val="0"/>
              </a:spcAft>
              <a:buClr>
                <a:schemeClr val="dk2"/>
              </a:buClr>
              <a:buSzPts val="1400"/>
              <a:buChar char="○"/>
              <a:defRPr sz="1400">
                <a:solidFill>
                  <a:schemeClr val="dk2"/>
                </a:solidFill>
              </a:defRPr>
            </a:lvl8pPr>
            <a:lvl9pPr marL="4114800" lvl="8" indent="-317500"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8" name="Google Shape;6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D1u_B_C-pU"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GUeR4c4-6Q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1.gif"/><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ytfCYBZXBHA"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P1PbQlVMp98"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YTdQzXuoXgU"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6PXORQE5-CY"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51.jpg"/></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r6PcVCqg3tg"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57.jpg"/><Relationship Id="rId4" Type="http://schemas.openxmlformats.org/officeDocument/2006/relationships/image" Target="../media/image56.jpg"/></Relationships>
</file>

<file path=ppt/slides/_rels/slide4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g"/><Relationship Id="rId7"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image" Target="../media/image65.jpg"/><Relationship Id="rId5" Type="http://schemas.openxmlformats.org/officeDocument/2006/relationships/image" Target="../media/image64.png"/><Relationship Id="rId4" Type="http://schemas.openxmlformats.org/officeDocument/2006/relationships/image" Target="../media/image63.jpg"/><Relationship Id="rId9" Type="http://schemas.openxmlformats.org/officeDocument/2006/relationships/image" Target="../media/image68.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znAJySwkm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1" descr="Image result for 1960s"/>
          <p:cNvPicPr preferRelativeResize="0"/>
          <p:nvPr/>
        </p:nvPicPr>
        <p:blipFill>
          <a:blip r:embed="rId3">
            <a:alphaModFix/>
          </a:blip>
          <a:stretch>
            <a:fillRect/>
          </a:stretch>
        </p:blipFill>
        <p:spPr>
          <a:xfrm>
            <a:off x="279200" y="300675"/>
            <a:ext cx="8354150" cy="3837175"/>
          </a:xfrm>
          <a:prstGeom prst="rect">
            <a:avLst/>
          </a:prstGeom>
          <a:noFill/>
          <a:ln w="38100" cap="flat" cmpd="sng">
            <a:solidFill>
              <a:srgbClr val="000000"/>
            </a:solidFill>
            <a:prstDash val="lgDash"/>
            <a:round/>
            <a:headEnd type="none" w="sm" len="sm"/>
            <a:tailEnd type="none" w="sm" len="sm"/>
          </a:ln>
        </p:spPr>
      </p:pic>
      <p:sp>
        <p:nvSpPr>
          <p:cNvPr id="141" name="Google Shape;141;p31"/>
          <p:cNvSpPr txBox="1"/>
          <p:nvPr/>
        </p:nvSpPr>
        <p:spPr>
          <a:xfrm>
            <a:off x="1110400" y="4211175"/>
            <a:ext cx="6295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a:solidFill>
                  <a:schemeClr val="dk1"/>
                </a:solidFill>
                <a:latin typeface="Amatic SC"/>
                <a:ea typeface="Amatic SC"/>
                <a:cs typeface="Amatic SC"/>
                <a:sym typeface="Amatic SC"/>
              </a:rPr>
              <a:t>1960s &amp; Vietnam</a:t>
            </a:r>
            <a:endParaRPr>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0" descr="Photos » October 1962 » JFK's White House &amp; the Cuban Missile Crisis |  Cuban missile crisis, Robert kennedy, Robert mcnamara"/>
          <p:cNvPicPr preferRelativeResize="0"/>
          <p:nvPr/>
        </p:nvPicPr>
        <p:blipFill rotWithShape="1">
          <a:blip r:embed="rId3">
            <a:alphaModFix/>
          </a:blip>
          <a:srcRect/>
          <a:stretch/>
        </p:blipFill>
        <p:spPr>
          <a:xfrm>
            <a:off x="356700" y="350750"/>
            <a:ext cx="4844325" cy="3359050"/>
          </a:xfrm>
          <a:prstGeom prst="rect">
            <a:avLst/>
          </a:prstGeom>
          <a:noFill/>
          <a:ln>
            <a:noFill/>
          </a:ln>
        </p:spPr>
      </p:pic>
      <p:pic>
        <p:nvPicPr>
          <p:cNvPr id="200" name="Google Shape;200;p40" descr="Robert Kennedy - Assassination, Quotes &amp; Children - Biography"/>
          <p:cNvPicPr preferRelativeResize="0"/>
          <p:nvPr/>
        </p:nvPicPr>
        <p:blipFill rotWithShape="1">
          <a:blip r:embed="rId4">
            <a:alphaModFix/>
          </a:blip>
          <a:srcRect/>
          <a:stretch/>
        </p:blipFill>
        <p:spPr>
          <a:xfrm>
            <a:off x="5488960" y="1420875"/>
            <a:ext cx="3359050" cy="335905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490250" y="526350"/>
            <a:ext cx="8581500" cy="4090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b="1">
                <a:latin typeface="Love Ya Like A Sister"/>
                <a:ea typeface="Love Ya Like A Sister"/>
                <a:cs typeface="Love Ya Like A Sister"/>
                <a:sym typeface="Love Ya Like A Sister"/>
              </a:rPr>
              <a:t>Kennedy and the Cold War </a:t>
            </a:r>
            <a:endParaRPr b="1">
              <a:latin typeface="Love Ya Like A Sister"/>
              <a:ea typeface="Love Ya Like A Sister"/>
              <a:cs typeface="Love Ya Like A Sister"/>
              <a:sym typeface="Love Ya Like A Sis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42"/>
          <p:cNvSpPr txBox="1"/>
          <p:nvPr/>
        </p:nvSpPr>
        <p:spPr>
          <a:xfrm>
            <a:off x="2150076" y="216243"/>
            <a:ext cx="54123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rgbClr val="0070C0"/>
                </a:solidFill>
                <a:latin typeface="Twentieth Century"/>
                <a:ea typeface="Twentieth Century"/>
                <a:cs typeface="Twentieth Century"/>
                <a:sym typeface="Twentieth Century"/>
              </a:rPr>
              <a:t>The Berlin Wall</a:t>
            </a:r>
            <a:endParaRPr sz="1100"/>
          </a:p>
        </p:txBody>
      </p:sp>
      <p:sp>
        <p:nvSpPr>
          <p:cNvPr id="211" name="Google Shape;211;p42"/>
          <p:cNvSpPr txBox="1"/>
          <p:nvPr/>
        </p:nvSpPr>
        <p:spPr>
          <a:xfrm>
            <a:off x="126575" y="3287200"/>
            <a:ext cx="8926200" cy="1787400"/>
          </a:xfrm>
          <a:prstGeom prst="rect">
            <a:avLst/>
          </a:prstGeom>
          <a:noFill/>
          <a:ln>
            <a:noFill/>
          </a:ln>
        </p:spPr>
        <p:txBody>
          <a:bodyPr spcFirstLastPara="1" wrap="square" lIns="68575" tIns="34275" rIns="68575" bIns="34275" anchor="t" anchorCtr="0">
            <a:noAutofit/>
          </a:bodyPr>
          <a:lstStyle/>
          <a:p>
            <a:pPr marL="457200" marR="0" lvl="0" indent="-361950" algn="l" rtl="0">
              <a:spcBef>
                <a:spcPts val="0"/>
              </a:spcBef>
              <a:spcAft>
                <a:spcPts val="0"/>
              </a:spcAft>
              <a:buSzPts val="2100"/>
              <a:buFont typeface="Twentieth Century"/>
              <a:buChar char="●"/>
            </a:pPr>
            <a:r>
              <a:rPr lang="en" sz="2100">
                <a:solidFill>
                  <a:schemeClr val="dk1"/>
                </a:solidFill>
                <a:latin typeface="Twentieth Century"/>
                <a:ea typeface="Twentieth Century"/>
                <a:cs typeface="Twentieth Century"/>
                <a:sym typeface="Twentieth Century"/>
              </a:rPr>
              <a:t>Soviet Premier(president) </a:t>
            </a:r>
            <a:r>
              <a:rPr lang="en" sz="2100">
                <a:solidFill>
                  <a:srgbClr val="0070C0"/>
                </a:solidFill>
                <a:latin typeface="Twentieth Century"/>
                <a:ea typeface="Twentieth Century"/>
                <a:cs typeface="Twentieth Century"/>
                <a:sym typeface="Twentieth Century"/>
              </a:rPr>
              <a:t>Nikita Khrushchev </a:t>
            </a:r>
            <a:r>
              <a:rPr lang="en" sz="2100">
                <a:solidFill>
                  <a:schemeClr val="dk1"/>
                </a:solidFill>
                <a:latin typeface="Twentieth Century"/>
                <a:ea typeface="Twentieth Century"/>
                <a:cs typeface="Twentieth Century"/>
                <a:sym typeface="Twentieth Century"/>
              </a:rPr>
              <a:t>threatened to block all access to West Berlin </a:t>
            </a:r>
            <a:r>
              <a:rPr lang="en" sz="2100" b="1">
                <a:solidFill>
                  <a:schemeClr val="dk1"/>
                </a:solidFill>
                <a:latin typeface="Twentieth Century"/>
                <a:ea typeface="Twentieth Century"/>
                <a:cs typeface="Twentieth Century"/>
                <a:sym typeface="Twentieth Century"/>
              </a:rPr>
              <a:t>again. </a:t>
            </a:r>
            <a:endParaRPr sz="2100" b="1">
              <a:solidFill>
                <a:schemeClr val="dk1"/>
              </a:solidFill>
              <a:latin typeface="Twentieth Century"/>
              <a:ea typeface="Twentieth Century"/>
              <a:cs typeface="Twentieth Century"/>
              <a:sym typeface="Twentieth Century"/>
            </a:endParaRPr>
          </a:p>
          <a:p>
            <a:pPr marL="457200" marR="0" lvl="0" indent="-361950" algn="l" rtl="0">
              <a:spcBef>
                <a:spcPts val="0"/>
              </a:spcBef>
              <a:spcAft>
                <a:spcPts val="0"/>
              </a:spcAft>
              <a:buSzPts val="2100"/>
              <a:buFont typeface="Twentieth Century"/>
              <a:buChar char="●"/>
            </a:pPr>
            <a:r>
              <a:rPr lang="en" sz="2100">
                <a:solidFill>
                  <a:schemeClr val="dk1"/>
                </a:solidFill>
                <a:latin typeface="Twentieth Century"/>
                <a:ea typeface="Twentieth Century"/>
                <a:cs typeface="Twentieth Century"/>
                <a:sym typeface="Twentieth Century"/>
              </a:rPr>
              <a:t>When Kennedy refused to negotiate with him on the issue, the Soviets built the </a:t>
            </a:r>
            <a:r>
              <a:rPr lang="en" sz="2100">
                <a:solidFill>
                  <a:srgbClr val="0070C0"/>
                </a:solidFill>
                <a:latin typeface="Twentieth Century"/>
                <a:ea typeface="Twentieth Century"/>
                <a:cs typeface="Twentieth Century"/>
                <a:sym typeface="Twentieth Century"/>
              </a:rPr>
              <a:t>Berlin Wall </a:t>
            </a:r>
            <a:r>
              <a:rPr lang="en" sz="2100">
                <a:solidFill>
                  <a:schemeClr val="dk1"/>
                </a:solidFill>
                <a:latin typeface="Twentieth Century"/>
                <a:ea typeface="Twentieth Century"/>
                <a:cs typeface="Twentieth Century"/>
                <a:sym typeface="Twentieth Century"/>
              </a:rPr>
              <a:t>around West Berlin.</a:t>
            </a:r>
            <a:endParaRPr sz="2100">
              <a:solidFill>
                <a:schemeClr val="dk1"/>
              </a:solidFill>
              <a:latin typeface="Twentieth Century"/>
              <a:ea typeface="Twentieth Century"/>
              <a:cs typeface="Twentieth Century"/>
              <a:sym typeface="Twentieth Century"/>
            </a:endParaRPr>
          </a:p>
          <a:p>
            <a:pPr marL="914400" marR="0" lvl="1" indent="-361950" algn="l" rtl="0">
              <a:spcBef>
                <a:spcPts val="0"/>
              </a:spcBef>
              <a:spcAft>
                <a:spcPts val="0"/>
              </a:spcAft>
              <a:buSzPts val="2100"/>
              <a:buFont typeface="Twentieth Century"/>
              <a:buChar char="○"/>
            </a:pPr>
            <a:r>
              <a:rPr lang="en" sz="1900" b="1">
                <a:solidFill>
                  <a:srgbClr val="0070C0"/>
                </a:solidFill>
                <a:latin typeface="Times New Roman"/>
                <a:ea typeface="Times New Roman"/>
                <a:cs typeface="Times New Roman"/>
                <a:sym typeface="Times New Roman"/>
              </a:rPr>
              <a:t>This was to stop Eastern Europeans from escaping to the democratic West</a:t>
            </a:r>
            <a:endParaRPr sz="900" b="1">
              <a:latin typeface="Times New Roman"/>
              <a:ea typeface="Times New Roman"/>
              <a:cs typeface="Times New Roman"/>
              <a:sym typeface="Times New Roman"/>
            </a:endParaRPr>
          </a:p>
        </p:txBody>
      </p:sp>
      <p:pic>
        <p:nvPicPr>
          <p:cNvPr id="212" name="Google Shape;212;p42" descr="NANCY EDMONDS HANSON: After Thought — 'We Will Bury You' – UNHERALDED.FISH"/>
          <p:cNvPicPr preferRelativeResize="0"/>
          <p:nvPr/>
        </p:nvPicPr>
        <p:blipFill rotWithShape="1">
          <a:blip r:embed="rId3">
            <a:alphaModFix/>
          </a:blip>
          <a:srcRect/>
          <a:stretch/>
        </p:blipFill>
        <p:spPr>
          <a:xfrm>
            <a:off x="47255" y="870501"/>
            <a:ext cx="3020430" cy="2265323"/>
          </a:xfrm>
          <a:prstGeom prst="rect">
            <a:avLst/>
          </a:prstGeom>
          <a:noFill/>
          <a:ln w="19050" cap="flat" cmpd="sng">
            <a:solidFill>
              <a:srgbClr val="000000"/>
            </a:solidFill>
            <a:prstDash val="solid"/>
            <a:round/>
            <a:headEnd type="none" w="sm" len="sm"/>
            <a:tailEnd type="none" w="sm" len="sm"/>
          </a:ln>
        </p:spPr>
      </p:pic>
      <p:pic>
        <p:nvPicPr>
          <p:cNvPr id="213" name="Google Shape;213;p42" descr="General Berlin city map with Berlin Wall in 1961"/>
          <p:cNvPicPr preferRelativeResize="0"/>
          <p:nvPr/>
        </p:nvPicPr>
        <p:blipFill rotWithShape="1">
          <a:blip r:embed="rId4">
            <a:alphaModFix/>
          </a:blip>
          <a:srcRect/>
          <a:stretch/>
        </p:blipFill>
        <p:spPr>
          <a:xfrm>
            <a:off x="3130772" y="870501"/>
            <a:ext cx="2845384" cy="2339661"/>
          </a:xfrm>
          <a:prstGeom prst="rect">
            <a:avLst/>
          </a:prstGeom>
          <a:noFill/>
          <a:ln w="19050" cap="flat" cmpd="sng">
            <a:solidFill>
              <a:srgbClr val="000000"/>
            </a:solidFill>
            <a:prstDash val="solid"/>
            <a:round/>
            <a:headEnd type="none" w="sm" len="sm"/>
            <a:tailEnd type="none" w="sm" len="sm"/>
          </a:ln>
        </p:spPr>
      </p:pic>
      <p:pic>
        <p:nvPicPr>
          <p:cNvPr id="214" name="Google Shape;214;p42"/>
          <p:cNvPicPr preferRelativeResize="0"/>
          <p:nvPr/>
        </p:nvPicPr>
        <p:blipFill rotWithShape="1">
          <a:blip r:embed="rId5">
            <a:alphaModFix/>
          </a:blip>
          <a:srcRect/>
          <a:stretch/>
        </p:blipFill>
        <p:spPr>
          <a:xfrm>
            <a:off x="6026871" y="870501"/>
            <a:ext cx="3069874" cy="2339661"/>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3" descr="Western Berlin, Federal Republic of Germany. &#10;&#10;GV. Brandenburg Gate with red curtains draped in the arches of the gate. MS. Crowd of pressmen. LS. Large placard on side of lorry takes up a position on the east side of the wall so that American President John F. Kennedy can read it when he looks over the wall. Various shots of the President Kennedy taking up his position on platform to observe the wall. LS. Two East Berlin guards. Various shots of President Kennedy on platform.  Various shots of President Kennedy driving in car through ticker tape welcome in West Berlin. Berlin's Mayor Willy Brandt and West German Chancellor Konrad Adenauer. Various shots of the crowd in square. MS. President Kennedy speaking at microphones - natural sound. Various shots of the massed crowd waving.  &#10;&#10;(F.G.) &#10;&#10;Date found in the old record - 28/06/1963. Sound in the item is President Kennedy's speech - it disappears towards the end.&#10;&#10;NB: This is JFK's famous &quot;Ich bin ein Berliner&quot; speech.  Legend has it that he actually told the German crowds, &quot;I'm a Jelly Doughnut&quot;. He says the words at 02:34&#10; FILM ID:2635.14&#10;&#10;A VIDEO FROM BRITISH PATHÉ. EXPLORE OUR ONLINE CHANNEL, BRITISH PATHÉ TV. IT'S FULL OF GREAT DOCUMENTARIES, FASCINATING INTERVIEWS, AND CLASSIC MOVIES. http://www.britishpathe.tv/&#10;&#10;FOR LICENSING ENQUIRIES VISIT http://www.britishpathe.com/&#10;&#10;British Pathé also represents the Reuters historical collection, which includes more than 136,000 items from the news agencies Gaumont Graphic (1910-1932), Empire News Bulletin (1926-1930), British Paramount (1931-1957), and Gaumont British (1934-1959), as well as Visnews content from 1957 to the end of 1984. All footage can be viewed on the British Pathé website. https://www.britishpathe.com/" title="Kennedy In Berlin (1963)">
            <a:hlinkClick r:id="rId3"/>
          </p:cNvPr>
          <p:cNvPicPr preferRelativeResize="0"/>
          <p:nvPr/>
        </p:nvPicPr>
        <p:blipFill>
          <a:blip r:embed="rId4">
            <a:alphaModFix/>
          </a:blip>
          <a:stretch>
            <a:fillRect/>
          </a:stretch>
        </p:blipFill>
        <p:spPr>
          <a:xfrm>
            <a:off x="240950" y="296750"/>
            <a:ext cx="8799450" cy="455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4"/>
          <p:cNvSpPr txBox="1">
            <a:spLocks noGrp="1"/>
          </p:cNvSpPr>
          <p:nvPr>
            <p:ph type="title"/>
          </p:nvPr>
        </p:nvSpPr>
        <p:spPr>
          <a:xfrm>
            <a:off x="202377" y="1526600"/>
            <a:ext cx="2524800" cy="2059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D8E4EE"/>
              </a:buClr>
              <a:buSzPts val="5400"/>
              <a:buFont typeface="Rockwell"/>
              <a:buNone/>
            </a:pPr>
            <a:r>
              <a:rPr lang="en">
                <a:solidFill>
                  <a:srgbClr val="073763"/>
                </a:solidFill>
                <a:latin typeface="Rockwell"/>
                <a:ea typeface="Rockwell"/>
                <a:cs typeface="Rockwell"/>
                <a:sym typeface="Rockwell"/>
              </a:rPr>
              <a:t>Berlin Wall Construction</a:t>
            </a:r>
            <a:endParaRPr>
              <a:solidFill>
                <a:srgbClr val="073763"/>
              </a:solidFill>
            </a:endParaRPr>
          </a:p>
        </p:txBody>
      </p:sp>
      <p:pic>
        <p:nvPicPr>
          <p:cNvPr id="225" name="Google Shape;225;p44" descr="C:\My Documents\My Pictures\mur05 - Berlin wall being built.bmp"/>
          <p:cNvPicPr preferRelativeResize="0"/>
          <p:nvPr/>
        </p:nvPicPr>
        <p:blipFill rotWithShape="1">
          <a:blip r:embed="rId3">
            <a:alphaModFix/>
          </a:blip>
          <a:srcRect/>
          <a:stretch/>
        </p:blipFill>
        <p:spPr>
          <a:xfrm>
            <a:off x="2876675" y="80550"/>
            <a:ext cx="6190625" cy="493317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194500" y="140725"/>
            <a:ext cx="2703000" cy="429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D8E4EE"/>
              </a:buClr>
              <a:buSzPct val="192857"/>
              <a:buFont typeface="Rockwell"/>
              <a:buNone/>
            </a:pPr>
            <a:r>
              <a:rPr lang="en">
                <a:solidFill>
                  <a:srgbClr val="000000"/>
                </a:solidFill>
                <a:latin typeface="Rockwell"/>
                <a:ea typeface="Rockwell"/>
                <a:cs typeface="Rockwell"/>
                <a:sym typeface="Rockwell"/>
              </a:rPr>
              <a:t>Berlin Wall</a:t>
            </a:r>
            <a:endParaRPr>
              <a:solidFill>
                <a:srgbClr val="000000"/>
              </a:solidFill>
            </a:endParaRPr>
          </a:p>
        </p:txBody>
      </p:sp>
      <p:pic>
        <p:nvPicPr>
          <p:cNvPr id="231" name="Google Shape;231;p45" descr="C:\My Documents\My Pictures\mur01 - Berlin Wall - barbed wire.bmp"/>
          <p:cNvPicPr preferRelativeResize="0"/>
          <p:nvPr/>
        </p:nvPicPr>
        <p:blipFill rotWithShape="1">
          <a:blip r:embed="rId3">
            <a:alphaModFix/>
          </a:blip>
          <a:srcRect/>
          <a:stretch/>
        </p:blipFill>
        <p:spPr>
          <a:xfrm>
            <a:off x="1066800" y="1001075"/>
            <a:ext cx="7712825" cy="40983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xfrm>
            <a:off x="211538" y="110856"/>
            <a:ext cx="7772400" cy="61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D8E4EE"/>
              </a:buClr>
              <a:buSzPts val="5400"/>
              <a:buFont typeface="Rockwell"/>
              <a:buNone/>
            </a:pPr>
            <a:r>
              <a:rPr lang="en">
                <a:latin typeface="Rockwell"/>
                <a:ea typeface="Rockwell"/>
                <a:cs typeface="Rockwell"/>
                <a:sym typeface="Rockwell"/>
              </a:rPr>
              <a:t>Berlin – a city divided</a:t>
            </a:r>
            <a:r>
              <a:rPr lang="en">
                <a:latin typeface="Times New Roman"/>
                <a:ea typeface="Times New Roman"/>
                <a:cs typeface="Times New Roman"/>
                <a:sym typeface="Times New Roman"/>
              </a:rPr>
              <a:t>…</a:t>
            </a:r>
            <a:endParaRPr/>
          </a:p>
        </p:txBody>
      </p:sp>
      <p:pic>
        <p:nvPicPr>
          <p:cNvPr id="237" name="Google Shape;237;p46" descr="C:\My Documents\My Pictures\mur00 - Berlin aerial view.bmp"/>
          <p:cNvPicPr preferRelativeResize="0"/>
          <p:nvPr/>
        </p:nvPicPr>
        <p:blipFill rotWithShape="1">
          <a:blip r:embed="rId3">
            <a:alphaModFix/>
          </a:blip>
          <a:srcRect/>
          <a:stretch/>
        </p:blipFill>
        <p:spPr>
          <a:xfrm>
            <a:off x="457200" y="897525"/>
            <a:ext cx="8034750" cy="39530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7"/>
          <p:cNvSpPr txBox="1">
            <a:spLocks noGrp="1"/>
          </p:cNvSpPr>
          <p:nvPr>
            <p:ph type="title"/>
          </p:nvPr>
        </p:nvSpPr>
        <p:spPr>
          <a:xfrm>
            <a:off x="490250" y="526350"/>
            <a:ext cx="8581500" cy="4090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b="1">
                <a:latin typeface="Love Ya Like A Sister"/>
                <a:ea typeface="Love Ya Like A Sister"/>
                <a:cs typeface="Love Ya Like A Sister"/>
                <a:sym typeface="Love Ya Like A Sister"/>
              </a:rPr>
              <a:t>Communism in Cuba </a:t>
            </a:r>
            <a:endParaRPr b="1">
              <a:latin typeface="Love Ya Like A Sister"/>
              <a:ea typeface="Love Ya Like A Sister"/>
              <a:cs typeface="Love Ya Like A Sister"/>
              <a:sym typeface="Love Ya Like A Sis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p:nvPr/>
        </p:nvSpPr>
        <p:spPr>
          <a:xfrm>
            <a:off x="303350" y="1137575"/>
            <a:ext cx="5466600" cy="4243800"/>
          </a:xfrm>
          <a:prstGeom prst="rect">
            <a:avLst/>
          </a:prstGeom>
          <a:noFill/>
          <a:ln>
            <a:noFill/>
          </a:ln>
        </p:spPr>
        <p:txBody>
          <a:bodyPr spcFirstLastPara="1" wrap="square" lIns="91425" tIns="91425" rIns="91425" bIns="91425" anchor="t" anchorCtr="0">
            <a:spAutoFit/>
          </a:bodyPr>
          <a:lstStyle/>
          <a:p>
            <a:pPr marL="457200" lvl="0" indent="-444500" algn="l" rtl="0">
              <a:lnSpc>
                <a:spcPct val="115000"/>
              </a:lnSpc>
              <a:spcBef>
                <a:spcPts val="0"/>
              </a:spcBef>
              <a:spcAft>
                <a:spcPts val="0"/>
              </a:spcAft>
              <a:buClr>
                <a:srgbClr val="1C4587"/>
              </a:buClr>
              <a:buSzPts val="2200"/>
              <a:buFont typeface="Times New Roman"/>
              <a:buChar char="●"/>
            </a:pPr>
            <a:r>
              <a:rPr lang="en" sz="2200">
                <a:solidFill>
                  <a:srgbClr val="1C4587"/>
                </a:solidFill>
                <a:latin typeface="Times New Roman"/>
                <a:ea typeface="Times New Roman"/>
                <a:cs typeface="Times New Roman"/>
                <a:sym typeface="Times New Roman"/>
              </a:rPr>
              <a:t>Widespread poverty will make Latin America </a:t>
            </a:r>
            <a:r>
              <a:rPr lang="en" sz="2200" u="sng">
                <a:solidFill>
                  <a:srgbClr val="1C4587"/>
                </a:solidFill>
                <a:latin typeface="Times New Roman"/>
                <a:ea typeface="Times New Roman"/>
                <a:cs typeface="Times New Roman"/>
                <a:sym typeface="Times New Roman"/>
              </a:rPr>
              <a:t>ideal for the spread of communism</a:t>
            </a:r>
            <a:endParaRPr sz="2200" u="sng">
              <a:solidFill>
                <a:srgbClr val="1C4587"/>
              </a:solidFill>
              <a:latin typeface="Times New Roman"/>
              <a:ea typeface="Times New Roman"/>
              <a:cs typeface="Times New Roman"/>
              <a:sym typeface="Times New Roman"/>
            </a:endParaRPr>
          </a:p>
          <a:p>
            <a:pPr marL="914400" lvl="1" indent="-457200" algn="l" rtl="0">
              <a:lnSpc>
                <a:spcPct val="115000"/>
              </a:lnSpc>
              <a:spcBef>
                <a:spcPts val="2000"/>
              </a:spcBef>
              <a:spcAft>
                <a:spcPts val="0"/>
              </a:spcAft>
              <a:buClr>
                <a:srgbClr val="1C4587"/>
              </a:buClr>
              <a:buSzPts val="2200"/>
              <a:buFont typeface="Times New Roman"/>
              <a:buChar char="○"/>
            </a:pPr>
            <a:r>
              <a:rPr lang="en" sz="2200">
                <a:solidFill>
                  <a:srgbClr val="1C4587"/>
                </a:solidFill>
                <a:latin typeface="Times New Roman"/>
                <a:ea typeface="Times New Roman"/>
                <a:cs typeface="Times New Roman"/>
                <a:sym typeface="Times New Roman"/>
              </a:rPr>
              <a:t>The Cold War and heavy </a:t>
            </a:r>
            <a:r>
              <a:rPr lang="en" sz="2200" u="sng">
                <a:solidFill>
                  <a:srgbClr val="1C4587"/>
                </a:solidFill>
                <a:latin typeface="Times New Roman"/>
                <a:ea typeface="Times New Roman"/>
                <a:cs typeface="Times New Roman"/>
                <a:sym typeface="Times New Roman"/>
              </a:rPr>
              <a:t>American influence </a:t>
            </a:r>
            <a:r>
              <a:rPr lang="en" sz="2200">
                <a:solidFill>
                  <a:srgbClr val="1C4587"/>
                </a:solidFill>
                <a:latin typeface="Times New Roman"/>
                <a:ea typeface="Times New Roman"/>
                <a:cs typeface="Times New Roman"/>
                <a:sym typeface="Times New Roman"/>
              </a:rPr>
              <a:t>will also contribute to the </a:t>
            </a:r>
            <a:r>
              <a:rPr lang="en" sz="2200" u="sng">
                <a:solidFill>
                  <a:srgbClr val="1C4587"/>
                </a:solidFill>
                <a:latin typeface="Times New Roman"/>
                <a:ea typeface="Times New Roman"/>
                <a:cs typeface="Times New Roman"/>
                <a:sym typeface="Times New Roman"/>
              </a:rPr>
              <a:t>Cuban Revolution in the 1950’s</a:t>
            </a:r>
            <a:endParaRPr sz="2200" u="sng">
              <a:solidFill>
                <a:srgbClr val="1C4587"/>
              </a:solidFill>
              <a:latin typeface="Times New Roman"/>
              <a:ea typeface="Times New Roman"/>
              <a:cs typeface="Times New Roman"/>
              <a:sym typeface="Times New Roman"/>
            </a:endParaRPr>
          </a:p>
          <a:p>
            <a:pPr marL="457200" lvl="0" indent="-444500" algn="l" rtl="0">
              <a:lnSpc>
                <a:spcPct val="115000"/>
              </a:lnSpc>
              <a:spcBef>
                <a:spcPts val="1000"/>
              </a:spcBef>
              <a:spcAft>
                <a:spcPts val="0"/>
              </a:spcAft>
              <a:buClr>
                <a:srgbClr val="1C4587"/>
              </a:buClr>
              <a:buSzPts val="2200"/>
              <a:buFont typeface="Times New Roman"/>
              <a:buChar char="●"/>
            </a:pPr>
            <a:r>
              <a:rPr lang="en" sz="2200">
                <a:solidFill>
                  <a:srgbClr val="1C4587"/>
                </a:solidFill>
                <a:latin typeface="Times New Roman"/>
                <a:ea typeface="Times New Roman"/>
                <a:cs typeface="Times New Roman"/>
                <a:sym typeface="Times New Roman"/>
              </a:rPr>
              <a:t>This will make the problem of communism</a:t>
            </a:r>
            <a:r>
              <a:rPr lang="en" sz="2200" u="sng">
                <a:solidFill>
                  <a:srgbClr val="1C4587"/>
                </a:solidFill>
                <a:latin typeface="Times New Roman"/>
                <a:ea typeface="Times New Roman"/>
                <a:cs typeface="Times New Roman"/>
                <a:sym typeface="Times New Roman"/>
              </a:rPr>
              <a:t> much closer for the United States</a:t>
            </a:r>
            <a:endParaRPr sz="2200" u="sng">
              <a:solidFill>
                <a:srgbClr val="1C4587"/>
              </a:solidFill>
              <a:latin typeface="Times New Roman"/>
              <a:ea typeface="Times New Roman"/>
              <a:cs typeface="Times New Roman"/>
              <a:sym typeface="Times New Roman"/>
            </a:endParaRPr>
          </a:p>
          <a:p>
            <a:pPr marL="0" lvl="0" indent="0" algn="l" rtl="0">
              <a:spcBef>
                <a:spcPts val="0"/>
              </a:spcBef>
              <a:spcAft>
                <a:spcPts val="0"/>
              </a:spcAft>
              <a:buNone/>
            </a:pPr>
            <a:endParaRPr sz="1100"/>
          </a:p>
        </p:txBody>
      </p:sp>
      <p:sp>
        <p:nvSpPr>
          <p:cNvPr id="248" name="Google Shape;248;p48"/>
          <p:cNvSpPr txBox="1">
            <a:spLocks noGrp="1"/>
          </p:cNvSpPr>
          <p:nvPr>
            <p:ph type="title"/>
          </p:nvPr>
        </p:nvSpPr>
        <p:spPr>
          <a:xfrm>
            <a:off x="168850" y="190650"/>
            <a:ext cx="5302800" cy="857400"/>
          </a:xfrm>
          <a:prstGeom prst="rect">
            <a:avLst/>
          </a:prstGeom>
          <a:ln w="9525" cap="flat" cmpd="sng">
            <a:solidFill>
              <a:srgbClr val="000000"/>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 sz="3700" b="1">
                <a:latin typeface="Average"/>
                <a:ea typeface="Average"/>
                <a:cs typeface="Average"/>
                <a:sym typeface="Average"/>
              </a:rPr>
              <a:t>Communism Expands</a:t>
            </a:r>
            <a:endParaRPr sz="3700" b="1">
              <a:latin typeface="Average"/>
              <a:ea typeface="Average"/>
              <a:cs typeface="Average"/>
              <a:sym typeface="Average"/>
            </a:endParaRPr>
          </a:p>
        </p:txBody>
      </p:sp>
      <p:pic>
        <p:nvPicPr>
          <p:cNvPr id="249" name="Google Shape;249;p48"/>
          <p:cNvPicPr preferRelativeResize="0"/>
          <p:nvPr/>
        </p:nvPicPr>
        <p:blipFill>
          <a:blip r:embed="rId3">
            <a:alphaModFix/>
          </a:blip>
          <a:stretch>
            <a:fillRect/>
          </a:stretch>
        </p:blipFill>
        <p:spPr>
          <a:xfrm>
            <a:off x="5229950" y="710575"/>
            <a:ext cx="3348850" cy="1743075"/>
          </a:xfrm>
          <a:prstGeom prst="rect">
            <a:avLst/>
          </a:prstGeom>
          <a:noFill/>
          <a:ln w="28575" cap="flat" cmpd="sng">
            <a:solidFill>
              <a:schemeClr val="dk1"/>
            </a:solidFill>
            <a:prstDash val="solid"/>
            <a:round/>
            <a:headEnd type="none" w="sm" len="sm"/>
            <a:tailEnd type="none" w="sm" len="sm"/>
          </a:ln>
        </p:spPr>
      </p:pic>
      <p:pic>
        <p:nvPicPr>
          <p:cNvPr id="250" name="Google Shape;250;p48"/>
          <p:cNvPicPr preferRelativeResize="0"/>
          <p:nvPr/>
        </p:nvPicPr>
        <p:blipFill>
          <a:blip r:embed="rId4">
            <a:alphaModFix/>
          </a:blip>
          <a:stretch>
            <a:fillRect/>
          </a:stretch>
        </p:blipFill>
        <p:spPr>
          <a:xfrm>
            <a:off x="5922350" y="2606050"/>
            <a:ext cx="3112000" cy="174307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49"/>
          <p:cNvSpPr txBox="1"/>
          <p:nvPr/>
        </p:nvSpPr>
        <p:spPr>
          <a:xfrm>
            <a:off x="-1363105" y="129968"/>
            <a:ext cx="63021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rgbClr val="0070C0"/>
                </a:solidFill>
                <a:latin typeface="Twentieth Century"/>
                <a:ea typeface="Twentieth Century"/>
                <a:cs typeface="Twentieth Century"/>
                <a:sym typeface="Twentieth Century"/>
              </a:rPr>
              <a:t>Communist Cuba</a:t>
            </a:r>
            <a:endParaRPr sz="1100"/>
          </a:p>
        </p:txBody>
      </p:sp>
      <p:sp>
        <p:nvSpPr>
          <p:cNvPr id="256" name="Google Shape;256;p49"/>
          <p:cNvSpPr txBox="1"/>
          <p:nvPr/>
        </p:nvSpPr>
        <p:spPr>
          <a:xfrm>
            <a:off x="3175850" y="2380475"/>
            <a:ext cx="5823000" cy="2562300"/>
          </a:xfrm>
          <a:prstGeom prst="rect">
            <a:avLst/>
          </a:prstGeom>
          <a:noFill/>
          <a:ln>
            <a:noFill/>
          </a:ln>
        </p:spPr>
        <p:txBody>
          <a:bodyPr spcFirstLastPara="1" wrap="square" lIns="68575" tIns="34275" rIns="68575" bIns="34275" anchor="t" anchorCtr="0">
            <a:noAutofit/>
          </a:bodyPr>
          <a:lstStyle/>
          <a:p>
            <a:pPr marL="457200" marR="0" lvl="0" indent="-400050" algn="l" rtl="0">
              <a:spcBef>
                <a:spcPts val="0"/>
              </a:spcBef>
              <a:spcAft>
                <a:spcPts val="0"/>
              </a:spcAft>
              <a:buSzPts val="2700"/>
              <a:buFont typeface="Twentieth Century"/>
              <a:buChar char="●"/>
            </a:pPr>
            <a:r>
              <a:rPr lang="en" sz="2700">
                <a:solidFill>
                  <a:schemeClr val="dk1"/>
                </a:solidFill>
                <a:latin typeface="Twentieth Century"/>
                <a:ea typeface="Twentieth Century"/>
                <a:cs typeface="Twentieth Century"/>
                <a:sym typeface="Twentieth Century"/>
              </a:rPr>
              <a:t>In 1959: Cuba became a Communist dictatorship after a revolution led by </a:t>
            </a:r>
            <a:r>
              <a:rPr lang="en" sz="2700">
                <a:solidFill>
                  <a:srgbClr val="0070C0"/>
                </a:solidFill>
                <a:latin typeface="Twentieth Century"/>
                <a:ea typeface="Twentieth Century"/>
                <a:cs typeface="Twentieth Century"/>
                <a:sym typeface="Twentieth Century"/>
              </a:rPr>
              <a:t>Fidel Castro</a:t>
            </a:r>
            <a:r>
              <a:rPr lang="en" sz="2700">
                <a:solidFill>
                  <a:schemeClr val="dk1"/>
                </a:solidFill>
                <a:latin typeface="Twentieth Century"/>
                <a:ea typeface="Twentieth Century"/>
                <a:cs typeface="Twentieth Century"/>
                <a:sym typeface="Twentieth Century"/>
              </a:rPr>
              <a:t>.</a:t>
            </a:r>
            <a:endParaRPr sz="2700">
              <a:solidFill>
                <a:schemeClr val="dk1"/>
              </a:solidFill>
              <a:latin typeface="Twentieth Century"/>
              <a:ea typeface="Twentieth Century"/>
              <a:cs typeface="Twentieth Century"/>
              <a:sym typeface="Twentieth Century"/>
            </a:endParaRPr>
          </a:p>
          <a:p>
            <a:pPr marL="457200" marR="0" lvl="0" indent="-400050" algn="l" rtl="0">
              <a:spcBef>
                <a:spcPts val="0"/>
              </a:spcBef>
              <a:spcAft>
                <a:spcPts val="0"/>
              </a:spcAft>
              <a:buSzPts val="2700"/>
              <a:buFont typeface="Twentieth Century"/>
              <a:buChar char="●"/>
            </a:pPr>
            <a:r>
              <a:rPr lang="en" sz="2700">
                <a:solidFill>
                  <a:schemeClr val="dk1"/>
                </a:solidFill>
                <a:latin typeface="Twentieth Century"/>
                <a:ea typeface="Twentieth Century"/>
                <a:cs typeface="Twentieth Century"/>
                <a:sym typeface="Twentieth Century"/>
              </a:rPr>
              <a:t>The new </a:t>
            </a:r>
            <a:r>
              <a:rPr lang="en" sz="2700">
                <a:solidFill>
                  <a:srgbClr val="0070C0"/>
                </a:solidFill>
                <a:latin typeface="Twentieth Century"/>
                <a:ea typeface="Twentieth Century"/>
                <a:cs typeface="Twentieth Century"/>
                <a:sym typeface="Twentieth Century"/>
              </a:rPr>
              <a:t>Communist Cuba quickly became </a:t>
            </a:r>
            <a:r>
              <a:rPr lang="en" sz="2700" b="1">
                <a:solidFill>
                  <a:schemeClr val="dk1"/>
                </a:solidFill>
                <a:latin typeface="Twentieth Century"/>
                <a:ea typeface="Twentieth Century"/>
                <a:cs typeface="Twentieth Century"/>
                <a:sym typeface="Twentieth Century"/>
              </a:rPr>
              <a:t>allies</a:t>
            </a:r>
            <a:r>
              <a:rPr lang="en" sz="2700">
                <a:solidFill>
                  <a:srgbClr val="0070C0"/>
                </a:solidFill>
                <a:latin typeface="Twentieth Century"/>
                <a:ea typeface="Twentieth Century"/>
                <a:cs typeface="Twentieth Century"/>
                <a:sym typeface="Twentieth Century"/>
              </a:rPr>
              <a:t> with the </a:t>
            </a:r>
            <a:r>
              <a:rPr lang="en" sz="2700" b="1">
                <a:solidFill>
                  <a:schemeClr val="dk1"/>
                </a:solidFill>
                <a:latin typeface="Twentieth Century"/>
                <a:ea typeface="Twentieth Century"/>
                <a:cs typeface="Twentieth Century"/>
                <a:sym typeface="Twentieth Century"/>
              </a:rPr>
              <a:t>Soviet Union</a:t>
            </a:r>
            <a:r>
              <a:rPr lang="en" sz="2700">
                <a:solidFill>
                  <a:schemeClr val="dk1"/>
                </a:solidFill>
                <a:latin typeface="Twentieth Century"/>
                <a:ea typeface="Twentieth Century"/>
                <a:cs typeface="Twentieth Century"/>
                <a:sym typeface="Twentieth Century"/>
              </a:rPr>
              <a:t>,</a:t>
            </a:r>
            <a:r>
              <a:rPr lang="en" sz="2700">
                <a:solidFill>
                  <a:srgbClr val="0070C0"/>
                </a:solidFill>
                <a:latin typeface="Twentieth Century"/>
                <a:ea typeface="Twentieth Century"/>
                <a:cs typeface="Twentieth Century"/>
                <a:sym typeface="Twentieth Century"/>
              </a:rPr>
              <a:t> causing much fear in the U.S.</a:t>
            </a:r>
            <a:endParaRPr sz="1100"/>
          </a:p>
        </p:txBody>
      </p:sp>
      <p:pic>
        <p:nvPicPr>
          <p:cNvPr id="257" name="Google Shape;257;p49" descr="CASTRO by ragdollou812 on DeviantArt"/>
          <p:cNvPicPr preferRelativeResize="0"/>
          <p:nvPr/>
        </p:nvPicPr>
        <p:blipFill rotWithShape="1">
          <a:blip r:embed="rId3">
            <a:alphaModFix/>
          </a:blip>
          <a:srcRect/>
          <a:stretch/>
        </p:blipFill>
        <p:spPr>
          <a:xfrm>
            <a:off x="191525" y="967725"/>
            <a:ext cx="2903775" cy="3975050"/>
          </a:xfrm>
          <a:prstGeom prst="rect">
            <a:avLst/>
          </a:prstGeom>
          <a:noFill/>
          <a:ln w="28575" cap="flat" cmpd="sng">
            <a:solidFill>
              <a:srgbClr val="000000"/>
            </a:solidFill>
            <a:prstDash val="solid"/>
            <a:round/>
            <a:headEnd type="none" w="sm" len="sm"/>
            <a:tailEnd type="none" w="sm" len="sm"/>
          </a:ln>
        </p:spPr>
      </p:pic>
      <p:pic>
        <p:nvPicPr>
          <p:cNvPr id="258" name="Google Shape;258;p49" descr="Fidel Castro's letter to Nikita Khrushchev - Business Insider"/>
          <p:cNvPicPr preferRelativeResize="0"/>
          <p:nvPr/>
        </p:nvPicPr>
        <p:blipFill rotWithShape="1">
          <a:blip r:embed="rId4">
            <a:alphaModFix/>
          </a:blip>
          <a:srcRect/>
          <a:stretch/>
        </p:blipFill>
        <p:spPr>
          <a:xfrm>
            <a:off x="4154950" y="129975"/>
            <a:ext cx="3809925" cy="2194375"/>
          </a:xfrm>
          <a:prstGeom prst="rect">
            <a:avLst/>
          </a:prstGeom>
          <a:noFill/>
          <a:ln w="19050" cap="flat" cmpd="sng">
            <a:solidFill>
              <a:srgbClr val="000000"/>
            </a:solidFill>
            <a:prstDash val="solid"/>
            <a:round/>
            <a:headEnd type="none" w="sm" len="sm"/>
            <a:tailEnd type="none" w="sm" len="sm"/>
          </a:ln>
        </p:spPr>
      </p:pic>
      <p:sp>
        <p:nvSpPr>
          <p:cNvPr id="259" name="Google Shape;259;p49"/>
          <p:cNvSpPr txBox="1"/>
          <p:nvPr/>
        </p:nvSpPr>
        <p:spPr>
          <a:xfrm>
            <a:off x="8020175" y="299175"/>
            <a:ext cx="9786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Proxima Nova"/>
                <a:ea typeface="Proxima Nova"/>
                <a:cs typeface="Proxima Nova"/>
                <a:sym typeface="Proxima Nova"/>
              </a:rPr>
              <a:t>Nikita Khrushchev-Soviet Union</a:t>
            </a:r>
            <a:endParaRPr sz="1100">
              <a:latin typeface="Proxima Nova"/>
              <a:ea typeface="Proxima Nova"/>
              <a:cs typeface="Proxima Nova"/>
              <a:sym typeface="Proxima Nova"/>
            </a:endParaRPr>
          </a:p>
        </p:txBody>
      </p:sp>
      <p:cxnSp>
        <p:nvCxnSpPr>
          <p:cNvPr id="260" name="Google Shape;260;p49"/>
          <p:cNvCxnSpPr>
            <a:endCxn id="258" idx="3"/>
          </p:cNvCxnSpPr>
          <p:nvPr/>
        </p:nvCxnSpPr>
        <p:spPr>
          <a:xfrm flipH="1">
            <a:off x="7964875" y="992263"/>
            <a:ext cx="648000" cy="2349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11700" y="268450"/>
            <a:ext cx="8520600" cy="3962400"/>
          </a:xfrm>
          <a:prstGeom prst="rect">
            <a:avLst/>
          </a:prstGeom>
        </p:spPr>
        <p:txBody>
          <a:bodyPr spcFirstLastPara="1" wrap="square" lIns="91425" tIns="91425" rIns="91425" bIns="91425" anchor="ctr" anchorCtr="0">
            <a:normAutofit fontScale="90000"/>
          </a:bodyPr>
          <a:lstStyle/>
          <a:p>
            <a:pPr marL="0" lvl="0" indent="0" algn="ctr" rtl="0">
              <a:lnSpc>
                <a:spcPct val="132352"/>
              </a:lnSpc>
              <a:spcBef>
                <a:spcPts val="0"/>
              </a:spcBef>
              <a:spcAft>
                <a:spcPts val="0"/>
              </a:spcAft>
              <a:buClr>
                <a:schemeClr val="dk1"/>
              </a:buClr>
              <a:buSzPct val="25714"/>
              <a:buFont typeface="Arial"/>
              <a:buNone/>
            </a:pPr>
            <a:endParaRPr sz="4277">
              <a:solidFill>
                <a:srgbClr val="000000"/>
              </a:solidFill>
              <a:highlight>
                <a:srgbClr val="FFFFFF"/>
              </a:highlight>
              <a:latin typeface="Architects Daughter"/>
              <a:ea typeface="Architects Daughter"/>
              <a:cs typeface="Architects Daughter"/>
              <a:sym typeface="Architects Daughter"/>
            </a:endParaRPr>
          </a:p>
          <a:p>
            <a:pPr marL="0" lvl="0" indent="0" algn="ctr" rtl="0">
              <a:lnSpc>
                <a:spcPct val="132352"/>
              </a:lnSpc>
              <a:spcBef>
                <a:spcPts val="0"/>
              </a:spcBef>
              <a:spcAft>
                <a:spcPts val="0"/>
              </a:spcAft>
              <a:buClr>
                <a:schemeClr val="dk1"/>
              </a:buClr>
              <a:buSzPts val="990"/>
              <a:buFont typeface="Arial"/>
              <a:buNone/>
            </a:pPr>
            <a:r>
              <a:rPr lang="en" sz="5388" b="1">
                <a:solidFill>
                  <a:srgbClr val="000000"/>
                </a:solidFill>
                <a:highlight>
                  <a:srgbClr val="FFFFFF"/>
                </a:highlight>
                <a:latin typeface="Cherry Cream Soda"/>
                <a:ea typeface="Cherry Cream Soda"/>
                <a:cs typeface="Cherry Cream Soda"/>
                <a:sym typeface="Cherry Cream Soda"/>
              </a:rPr>
              <a:t>Leadership is essential to how a country responds to foreign and domestic issues.</a:t>
            </a:r>
            <a:endParaRPr sz="5388" b="1">
              <a:solidFill>
                <a:srgbClr val="000000"/>
              </a:solidFill>
              <a:highlight>
                <a:srgbClr val="FFFFFF"/>
              </a:highlight>
              <a:latin typeface="Cherry Cream Soda"/>
              <a:ea typeface="Cherry Cream Soda"/>
              <a:cs typeface="Cherry Cream Soda"/>
              <a:sym typeface="Cherry Cream Soda"/>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0"/>
          <p:cNvSpPr txBox="1">
            <a:spLocks noGrp="1"/>
          </p:cNvSpPr>
          <p:nvPr>
            <p:ph type="title"/>
          </p:nvPr>
        </p:nvSpPr>
        <p:spPr>
          <a:xfrm>
            <a:off x="311700" y="1803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
              <a:t>Face the Nation</a:t>
            </a:r>
            <a:endParaRPr/>
          </a:p>
        </p:txBody>
      </p:sp>
      <p:pic>
        <p:nvPicPr>
          <p:cNvPr id="266" name="Google Shape;266;p50" descr="'Face the Nation' sat down with Fidel Castro, the then-revolutionary leader, in Cuba on January 11, 1959.&#10;&#10;Subscribe to the&quot;Face the Nation&quot; Channel HERE: http://bit.ly/1SUQc68&#10;Watch Full Episodes of &quot;Face the Nation&quot; HERE: http://cbsn.ws/20pbkSF&#10;Follow &quot;Face the Nation&quot; on Instagram HERE: http://bit.ly/23Xuhk4&#10;Like &quot;Face the Nation&quot; on Facebook HERE: http://on.fb.me/23Xmz9E&#10;Follow &quot;Face the Nation&quot; on Twitter HERE: http://bit.ly/1o3QDQo&#10;Follow &quot;Face the Nation&quot; on Google+ HERE: http://bit.ly/23XuaoG&#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quot;Face the Nation&quot; is America's premier Sunday morning public affairs program. The broadcast is one of the longest-running news programs in the history of television, having debuted November 7, 1954 on CBS. Every Sunday, &quot;Face the Nation&quot; moderator and CBS News senior foreign affairs correspondent Margaret Brennan welcomes leaders, newsmakers, and experts to a lively round table discussion of current events and the latest news." title="Fidel Castro on Face the Nation in 1959">
            <a:hlinkClick r:id="rId3"/>
          </p:cNvPr>
          <p:cNvPicPr preferRelativeResize="0"/>
          <p:nvPr/>
        </p:nvPicPr>
        <p:blipFill>
          <a:blip r:embed="rId4">
            <a:alphaModFix/>
          </a:blip>
          <a:stretch>
            <a:fillRect/>
          </a:stretch>
        </p:blipFill>
        <p:spPr>
          <a:xfrm>
            <a:off x="152400" y="753075"/>
            <a:ext cx="8868850" cy="4160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1"/>
          <p:cNvSpPr txBox="1">
            <a:spLocks noGrp="1"/>
          </p:cNvSpPr>
          <p:nvPr>
            <p:ph type="title"/>
          </p:nvPr>
        </p:nvSpPr>
        <p:spPr>
          <a:xfrm>
            <a:off x="254175" y="122850"/>
            <a:ext cx="30942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Fidel Castro</a:t>
            </a:r>
            <a:endParaRPr/>
          </a:p>
        </p:txBody>
      </p:sp>
      <p:pic>
        <p:nvPicPr>
          <p:cNvPr id="272" name="Google Shape;272;p51" descr="Fidel Castro | The Godfather Wiki | Fandom"/>
          <p:cNvPicPr preferRelativeResize="0"/>
          <p:nvPr/>
        </p:nvPicPr>
        <p:blipFill>
          <a:blip r:embed="rId3">
            <a:alphaModFix/>
          </a:blip>
          <a:stretch>
            <a:fillRect/>
          </a:stretch>
        </p:blipFill>
        <p:spPr>
          <a:xfrm>
            <a:off x="6156100" y="287675"/>
            <a:ext cx="2727400" cy="4027350"/>
          </a:xfrm>
          <a:prstGeom prst="rect">
            <a:avLst/>
          </a:prstGeom>
          <a:noFill/>
          <a:ln w="38100" cap="flat" cmpd="sng">
            <a:solidFill>
              <a:srgbClr val="000000"/>
            </a:solidFill>
            <a:prstDash val="solid"/>
            <a:round/>
            <a:headEnd type="none" w="sm" len="sm"/>
            <a:tailEnd type="none" w="sm" len="sm"/>
          </a:ln>
        </p:spPr>
      </p:pic>
      <p:sp>
        <p:nvSpPr>
          <p:cNvPr id="273" name="Google Shape;273;p51"/>
          <p:cNvSpPr txBox="1"/>
          <p:nvPr/>
        </p:nvSpPr>
        <p:spPr>
          <a:xfrm>
            <a:off x="149575" y="863000"/>
            <a:ext cx="5638200" cy="3939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2000"/>
              </a:spcBef>
              <a:spcAft>
                <a:spcPts val="0"/>
              </a:spcAft>
              <a:buNone/>
            </a:pPr>
            <a:r>
              <a:rPr lang="en" sz="2400">
                <a:solidFill>
                  <a:schemeClr val="dk1"/>
                </a:solidFill>
                <a:latin typeface="Bookman Old Style"/>
                <a:ea typeface="Bookman Old Style"/>
                <a:cs typeface="Bookman Old Style"/>
                <a:sym typeface="Bookman Old Style"/>
              </a:rPr>
              <a:t>Promised democracy to Cubans</a:t>
            </a:r>
            <a:r>
              <a:rPr lang="en" sz="2400" u="sng">
                <a:solidFill>
                  <a:schemeClr val="dk1"/>
                </a:solidFill>
                <a:latin typeface="Bookman Old Style"/>
                <a:ea typeface="Bookman Old Style"/>
                <a:cs typeface="Bookman Old Style"/>
                <a:sym typeface="Bookman Old Style"/>
              </a:rPr>
              <a:t> but once in power he nationalized businesses</a:t>
            </a:r>
            <a:r>
              <a:rPr lang="en" sz="2400">
                <a:solidFill>
                  <a:schemeClr val="dk1"/>
                </a:solidFill>
                <a:latin typeface="Bookman Old Style"/>
                <a:ea typeface="Bookman Old Style"/>
                <a:cs typeface="Bookman Old Style"/>
                <a:sym typeface="Bookman Old Style"/>
              </a:rPr>
              <a:t> and executed </a:t>
            </a:r>
            <a:r>
              <a:rPr lang="en" sz="2400" u="sng">
                <a:solidFill>
                  <a:schemeClr val="dk1"/>
                </a:solidFill>
                <a:latin typeface="Bookman Old Style"/>
                <a:ea typeface="Bookman Old Style"/>
                <a:cs typeface="Bookman Old Style"/>
                <a:sym typeface="Bookman Old Style"/>
              </a:rPr>
              <a:t>opponents</a:t>
            </a:r>
            <a:endParaRPr sz="2400" u="sng">
              <a:solidFill>
                <a:schemeClr val="dk1"/>
              </a:solidFill>
              <a:latin typeface="Bookman Old Style"/>
              <a:ea typeface="Bookman Old Style"/>
              <a:cs typeface="Bookman Old Style"/>
              <a:sym typeface="Bookman Old Style"/>
            </a:endParaRPr>
          </a:p>
          <a:p>
            <a:pPr marL="457200" lvl="0" indent="-468630" algn="l" rtl="0">
              <a:lnSpc>
                <a:spcPct val="80000"/>
              </a:lnSpc>
              <a:spcBef>
                <a:spcPts val="2000"/>
              </a:spcBef>
              <a:spcAft>
                <a:spcPts val="0"/>
              </a:spcAft>
              <a:buClr>
                <a:schemeClr val="dk1"/>
              </a:buClr>
              <a:buSzPts val="2400"/>
              <a:buFont typeface="Bookman Old Style"/>
              <a:buChar char="●"/>
            </a:pPr>
            <a:r>
              <a:rPr lang="en" sz="2400">
                <a:solidFill>
                  <a:schemeClr val="dk1"/>
                </a:solidFill>
                <a:latin typeface="Bookman Old Style"/>
                <a:ea typeface="Bookman Old Style"/>
                <a:cs typeface="Bookman Old Style"/>
                <a:sym typeface="Bookman Old Style"/>
              </a:rPr>
              <a:t>He does help many Cubans by </a:t>
            </a:r>
            <a:r>
              <a:rPr lang="en" sz="2400" u="sng">
                <a:solidFill>
                  <a:schemeClr val="dk1"/>
                </a:solidFill>
                <a:latin typeface="Bookman Old Style"/>
                <a:ea typeface="Bookman Old Style"/>
                <a:cs typeface="Bookman Old Style"/>
                <a:sym typeface="Bookman Old Style"/>
              </a:rPr>
              <a:t>increasing the standard of living</a:t>
            </a:r>
            <a:endParaRPr sz="2400" u="sng">
              <a:solidFill>
                <a:schemeClr val="dk1"/>
              </a:solidFill>
              <a:latin typeface="Bookman Old Style"/>
              <a:ea typeface="Bookman Old Style"/>
              <a:cs typeface="Bookman Old Style"/>
              <a:sym typeface="Bookman Old Style"/>
            </a:endParaRPr>
          </a:p>
          <a:p>
            <a:pPr marL="457200" lvl="0" indent="-468630" algn="l" rtl="0">
              <a:lnSpc>
                <a:spcPct val="80000"/>
              </a:lnSpc>
              <a:spcBef>
                <a:spcPts val="2000"/>
              </a:spcBef>
              <a:spcAft>
                <a:spcPts val="0"/>
              </a:spcAft>
              <a:buClr>
                <a:schemeClr val="dk1"/>
              </a:buClr>
              <a:buSzPts val="2400"/>
              <a:buFont typeface="Bookman Old Style"/>
              <a:buChar char="●"/>
            </a:pPr>
            <a:r>
              <a:rPr lang="en" sz="2400">
                <a:solidFill>
                  <a:schemeClr val="dk1"/>
                </a:solidFill>
                <a:latin typeface="Bookman Old Style"/>
                <a:ea typeface="Bookman Old Style"/>
                <a:cs typeface="Bookman Old Style"/>
                <a:sym typeface="Bookman Old Style"/>
              </a:rPr>
              <a:t>This led to </a:t>
            </a:r>
            <a:r>
              <a:rPr lang="en" sz="2400" b="1">
                <a:solidFill>
                  <a:schemeClr val="dk1"/>
                </a:solidFill>
                <a:latin typeface="Bookman Old Style"/>
                <a:ea typeface="Bookman Old Style"/>
                <a:cs typeface="Bookman Old Style"/>
                <a:sym typeface="Bookman Old Style"/>
              </a:rPr>
              <a:t>America </a:t>
            </a:r>
            <a:r>
              <a:rPr lang="en" sz="2400" b="1" u="sng">
                <a:solidFill>
                  <a:schemeClr val="dk1"/>
                </a:solidFill>
                <a:latin typeface="Bookman Old Style"/>
                <a:ea typeface="Bookman Old Style"/>
                <a:cs typeface="Bookman Old Style"/>
                <a:sym typeface="Bookman Old Style"/>
              </a:rPr>
              <a:t>breaking off trade in Cuba</a:t>
            </a:r>
            <a:endParaRPr sz="2400" b="1" u="sng">
              <a:solidFill>
                <a:schemeClr val="dk1"/>
              </a:solidFill>
              <a:latin typeface="Bookman Old Style"/>
              <a:ea typeface="Bookman Old Style"/>
              <a:cs typeface="Bookman Old Style"/>
              <a:sym typeface="Bookman Old Style"/>
            </a:endParaRPr>
          </a:p>
          <a:p>
            <a:pPr marL="0" lvl="0" indent="457200" algn="ctr" rtl="0">
              <a:lnSpc>
                <a:spcPct val="80000"/>
              </a:lnSpc>
              <a:spcBef>
                <a:spcPts val="2000"/>
              </a:spcBef>
              <a:spcAft>
                <a:spcPts val="0"/>
              </a:spcAft>
              <a:buNone/>
            </a:pPr>
            <a:r>
              <a:rPr lang="en" sz="1600">
                <a:solidFill>
                  <a:schemeClr val="dk1"/>
                </a:solidFill>
                <a:latin typeface="Bookman Old Style"/>
                <a:ea typeface="Bookman Old Style"/>
                <a:cs typeface="Bookman Old Style"/>
                <a:sym typeface="Bookman Old Style"/>
              </a:rPr>
              <a:t>**This is why Cuban </a:t>
            </a:r>
            <a:r>
              <a:rPr lang="en" sz="1600" u="sng">
                <a:solidFill>
                  <a:schemeClr val="dk1"/>
                </a:solidFill>
                <a:latin typeface="Bookman Old Style"/>
                <a:ea typeface="Bookman Old Style"/>
                <a:cs typeface="Bookman Old Style"/>
                <a:sym typeface="Bookman Old Style"/>
              </a:rPr>
              <a:t>cigars are more desired</a:t>
            </a:r>
            <a:r>
              <a:rPr lang="en" sz="1600">
                <a:solidFill>
                  <a:schemeClr val="dk1"/>
                </a:solidFill>
                <a:latin typeface="Bookman Old Style"/>
                <a:ea typeface="Bookman Old Style"/>
                <a:cs typeface="Bookman Old Style"/>
                <a:sym typeface="Bookman Old Style"/>
              </a:rPr>
              <a:t>**</a:t>
            </a:r>
            <a:endParaRPr sz="1600">
              <a:solidFill>
                <a:schemeClr val="dk1"/>
              </a:solidFill>
              <a:latin typeface="Bookman Old Style"/>
              <a:ea typeface="Bookman Old Style"/>
              <a:cs typeface="Bookman Old Style"/>
              <a:sym typeface="Bookman Old Style"/>
            </a:endParaRPr>
          </a:p>
          <a:p>
            <a:pPr marL="457200" lvl="0" indent="-468630" algn="l" rtl="0">
              <a:lnSpc>
                <a:spcPct val="80000"/>
              </a:lnSpc>
              <a:spcBef>
                <a:spcPts val="1000"/>
              </a:spcBef>
              <a:spcAft>
                <a:spcPts val="0"/>
              </a:spcAft>
              <a:buClr>
                <a:schemeClr val="dk1"/>
              </a:buClr>
              <a:buSzPts val="2400"/>
              <a:buFont typeface="Bookman Old Style"/>
              <a:buChar char="●"/>
            </a:pPr>
            <a:r>
              <a:rPr lang="en" sz="2400">
                <a:solidFill>
                  <a:schemeClr val="dk1"/>
                </a:solidFill>
                <a:latin typeface="Bookman Old Style"/>
                <a:ea typeface="Bookman Old Style"/>
                <a:cs typeface="Bookman Old Style"/>
                <a:sym typeface="Bookman Old Style"/>
              </a:rPr>
              <a:t>Which will lead </a:t>
            </a:r>
            <a:r>
              <a:rPr lang="en" sz="2400" b="1">
                <a:solidFill>
                  <a:schemeClr val="dk1"/>
                </a:solidFill>
                <a:latin typeface="Bookman Old Style"/>
                <a:ea typeface="Bookman Old Style"/>
                <a:cs typeface="Bookman Old Style"/>
                <a:sym typeface="Bookman Old Style"/>
              </a:rPr>
              <a:t>Castro to seek </a:t>
            </a:r>
            <a:r>
              <a:rPr lang="en" sz="2400" b="1" u="sng">
                <a:solidFill>
                  <a:schemeClr val="dk1"/>
                </a:solidFill>
                <a:latin typeface="Bookman Old Style"/>
                <a:ea typeface="Bookman Old Style"/>
                <a:cs typeface="Bookman Old Style"/>
                <a:sym typeface="Bookman Old Style"/>
              </a:rPr>
              <a:t>support from the Soviet Union</a:t>
            </a:r>
            <a:endParaRPr sz="2400" b="1" u="sng">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2"/>
          <p:cNvSpPr txBox="1">
            <a:spLocks noGrp="1"/>
          </p:cNvSpPr>
          <p:nvPr>
            <p:ph type="title"/>
          </p:nvPr>
        </p:nvSpPr>
        <p:spPr>
          <a:xfrm>
            <a:off x="311700" y="13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herry Cream Soda"/>
                <a:ea typeface="Cherry Cream Soda"/>
                <a:cs typeface="Cherry Cream Soda"/>
                <a:sym typeface="Cherry Cream Soda"/>
              </a:rPr>
              <a:t>BAY OF PIGS:</a:t>
            </a:r>
            <a:endParaRPr>
              <a:latin typeface="Cherry Cream Soda"/>
              <a:ea typeface="Cherry Cream Soda"/>
              <a:cs typeface="Cherry Cream Soda"/>
              <a:sym typeface="Cherry Cream Soda"/>
            </a:endParaRPr>
          </a:p>
        </p:txBody>
      </p:sp>
      <p:pic>
        <p:nvPicPr>
          <p:cNvPr id="279" name="Google Shape;279;p52"/>
          <p:cNvPicPr preferRelativeResize="0"/>
          <p:nvPr/>
        </p:nvPicPr>
        <p:blipFill>
          <a:blip r:embed="rId3">
            <a:alphaModFix/>
          </a:blip>
          <a:stretch>
            <a:fillRect/>
          </a:stretch>
        </p:blipFill>
        <p:spPr>
          <a:xfrm>
            <a:off x="637150" y="748375"/>
            <a:ext cx="8122750" cy="422852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53"/>
          <p:cNvSpPr txBox="1"/>
          <p:nvPr/>
        </p:nvSpPr>
        <p:spPr>
          <a:xfrm>
            <a:off x="2246363" y="0"/>
            <a:ext cx="46464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chemeClr val="dk1"/>
                </a:solidFill>
                <a:latin typeface="Cherry Cream Soda"/>
                <a:ea typeface="Cherry Cream Soda"/>
                <a:cs typeface="Cherry Cream Soda"/>
                <a:sym typeface="Cherry Cream Soda"/>
              </a:rPr>
              <a:t>Bay of Pigs</a:t>
            </a:r>
            <a:endParaRPr sz="1100">
              <a:solidFill>
                <a:schemeClr val="dk1"/>
              </a:solidFill>
              <a:latin typeface="Cherry Cream Soda"/>
              <a:ea typeface="Cherry Cream Soda"/>
              <a:cs typeface="Cherry Cream Soda"/>
              <a:sym typeface="Cherry Cream Soda"/>
            </a:endParaRPr>
          </a:p>
        </p:txBody>
      </p:sp>
      <p:sp>
        <p:nvSpPr>
          <p:cNvPr id="285" name="Google Shape;285;p53"/>
          <p:cNvSpPr txBox="1"/>
          <p:nvPr/>
        </p:nvSpPr>
        <p:spPr>
          <a:xfrm>
            <a:off x="624017" y="3676135"/>
            <a:ext cx="8408700" cy="1038900"/>
          </a:xfrm>
          <a:prstGeom prst="rect">
            <a:avLst/>
          </a:prstGeom>
          <a:noFill/>
          <a:ln>
            <a:noFill/>
          </a:ln>
        </p:spPr>
        <p:txBody>
          <a:bodyPr spcFirstLastPara="1" wrap="square" lIns="68575" tIns="34275" rIns="68575" bIns="34275" anchor="t" anchorCtr="0">
            <a:noAutofit/>
          </a:bodyPr>
          <a:lstStyle/>
          <a:p>
            <a:pPr marL="457200" marR="0" lvl="0" indent="-361950" algn="l" rtl="0">
              <a:spcBef>
                <a:spcPts val="0"/>
              </a:spcBef>
              <a:spcAft>
                <a:spcPts val="0"/>
              </a:spcAft>
              <a:buSzPts val="2100"/>
              <a:buFont typeface="Twentieth Century"/>
              <a:buChar char="●"/>
            </a:pPr>
            <a:r>
              <a:rPr lang="en" sz="2100">
                <a:solidFill>
                  <a:schemeClr val="dk1"/>
                </a:solidFill>
                <a:latin typeface="Twentieth Century"/>
                <a:ea typeface="Twentieth Century"/>
                <a:cs typeface="Twentieth Century"/>
                <a:sym typeface="Twentieth Century"/>
              </a:rPr>
              <a:t>In 196: Cuban exiles trained by the CIA invade Cuba at the Bay of Pigs</a:t>
            </a:r>
            <a:endParaRPr sz="2100">
              <a:solidFill>
                <a:schemeClr val="dk1"/>
              </a:solidFill>
              <a:latin typeface="Twentieth Century"/>
              <a:ea typeface="Twentieth Century"/>
              <a:cs typeface="Twentieth Century"/>
              <a:sym typeface="Twentieth Century"/>
            </a:endParaRPr>
          </a:p>
          <a:p>
            <a:pPr marL="457200" marR="0" lvl="0" indent="-361950" algn="l" rtl="0">
              <a:spcBef>
                <a:spcPts val="0"/>
              </a:spcBef>
              <a:spcAft>
                <a:spcPts val="0"/>
              </a:spcAft>
              <a:buClr>
                <a:schemeClr val="dk1"/>
              </a:buClr>
              <a:buSzPts val="2100"/>
              <a:buFont typeface="Twentieth Century"/>
              <a:buChar char="●"/>
            </a:pPr>
            <a:r>
              <a:rPr lang="en" sz="2100">
                <a:solidFill>
                  <a:schemeClr val="dk1"/>
                </a:solidFill>
                <a:latin typeface="Twentieth Century"/>
                <a:ea typeface="Twentieth Century"/>
                <a:cs typeface="Twentieth Century"/>
                <a:sym typeface="Twentieth Century"/>
              </a:rPr>
              <a:t>The goal was to start an uprising against Fidel Castro</a:t>
            </a:r>
            <a:endParaRPr sz="2100">
              <a:solidFill>
                <a:schemeClr val="dk1"/>
              </a:solidFill>
              <a:latin typeface="Twentieth Century"/>
              <a:ea typeface="Twentieth Century"/>
              <a:cs typeface="Twentieth Century"/>
              <a:sym typeface="Twentieth Century"/>
            </a:endParaRPr>
          </a:p>
          <a:p>
            <a:pPr marL="914400" marR="0" lvl="1" indent="-361950" algn="l" rtl="0">
              <a:spcBef>
                <a:spcPts val="0"/>
              </a:spcBef>
              <a:spcAft>
                <a:spcPts val="0"/>
              </a:spcAft>
              <a:buClr>
                <a:schemeClr val="dk1"/>
              </a:buClr>
              <a:buSzPts val="2100"/>
              <a:buFont typeface="Twentieth Century"/>
              <a:buChar char="○"/>
            </a:pPr>
            <a:r>
              <a:rPr lang="en" sz="2100">
                <a:solidFill>
                  <a:schemeClr val="dk1"/>
                </a:solidFill>
                <a:latin typeface="Twentieth Century"/>
                <a:ea typeface="Twentieth Century"/>
                <a:cs typeface="Twentieth Century"/>
                <a:sym typeface="Twentieth Century"/>
              </a:rPr>
              <a:t>To remove him from power</a:t>
            </a:r>
            <a:endParaRPr sz="2100">
              <a:solidFill>
                <a:schemeClr val="dk1"/>
              </a:solidFill>
              <a:latin typeface="Twentieth Century"/>
              <a:ea typeface="Twentieth Century"/>
              <a:cs typeface="Twentieth Century"/>
              <a:sym typeface="Twentieth Century"/>
            </a:endParaRPr>
          </a:p>
          <a:p>
            <a:pPr marL="914400" marR="0" lvl="1" indent="-361950" algn="l" rtl="0">
              <a:spcBef>
                <a:spcPts val="0"/>
              </a:spcBef>
              <a:spcAft>
                <a:spcPts val="0"/>
              </a:spcAft>
              <a:buClr>
                <a:schemeClr val="dk1"/>
              </a:buClr>
              <a:buSzPts val="2100"/>
              <a:buFont typeface="Twentieth Century"/>
              <a:buChar char="○"/>
            </a:pPr>
            <a:r>
              <a:rPr lang="en" sz="2100">
                <a:solidFill>
                  <a:schemeClr val="dk1"/>
                </a:solidFill>
                <a:latin typeface="Twentieth Century"/>
                <a:ea typeface="Twentieth Century"/>
                <a:cs typeface="Twentieth Century"/>
                <a:sym typeface="Twentieth Century"/>
              </a:rPr>
              <a:t>To remove Communism</a:t>
            </a:r>
            <a:endParaRPr sz="2100">
              <a:solidFill>
                <a:schemeClr val="dk1"/>
              </a:solidFill>
              <a:latin typeface="Twentieth Century"/>
              <a:ea typeface="Twentieth Century"/>
              <a:cs typeface="Twentieth Century"/>
              <a:sym typeface="Twentieth Century"/>
            </a:endParaRPr>
          </a:p>
        </p:txBody>
      </p:sp>
      <p:pic>
        <p:nvPicPr>
          <p:cNvPr id="286" name="Google Shape;286;p53" descr="Daily News front page April 21 Headline: KENNEDY TAKES THE GLOVES... News  Photo - Getty Images"/>
          <p:cNvPicPr preferRelativeResize="0"/>
          <p:nvPr/>
        </p:nvPicPr>
        <p:blipFill rotWithShape="1">
          <a:blip r:embed="rId3">
            <a:alphaModFix/>
          </a:blip>
          <a:srcRect/>
          <a:stretch/>
        </p:blipFill>
        <p:spPr>
          <a:xfrm>
            <a:off x="82564" y="557300"/>
            <a:ext cx="2365119" cy="3009258"/>
          </a:xfrm>
          <a:prstGeom prst="rect">
            <a:avLst/>
          </a:prstGeom>
          <a:noFill/>
          <a:ln w="9525" cap="flat" cmpd="sng">
            <a:solidFill>
              <a:srgbClr val="000000"/>
            </a:solidFill>
            <a:prstDash val="solid"/>
            <a:round/>
            <a:headEnd type="none" w="sm" len="sm"/>
            <a:tailEnd type="none" w="sm" len="sm"/>
          </a:ln>
        </p:spPr>
      </p:pic>
      <p:pic>
        <p:nvPicPr>
          <p:cNvPr id="287" name="Google Shape;287;p53" descr="Bay of Pigs invasion | Summary, Significance, &amp; Facts | Britannica"/>
          <p:cNvPicPr preferRelativeResize="0"/>
          <p:nvPr/>
        </p:nvPicPr>
        <p:blipFill rotWithShape="1">
          <a:blip r:embed="rId4">
            <a:alphaModFix/>
          </a:blip>
          <a:srcRect/>
          <a:stretch/>
        </p:blipFill>
        <p:spPr>
          <a:xfrm>
            <a:off x="2585851" y="776246"/>
            <a:ext cx="3967164" cy="2571363"/>
          </a:xfrm>
          <a:prstGeom prst="rect">
            <a:avLst/>
          </a:prstGeom>
          <a:noFill/>
          <a:ln w="9525" cap="flat" cmpd="sng">
            <a:solidFill>
              <a:srgbClr val="000000"/>
            </a:solidFill>
            <a:prstDash val="solid"/>
            <a:round/>
            <a:headEnd type="none" w="sm" len="sm"/>
            <a:tailEnd type="none" w="sm" len="sm"/>
          </a:ln>
        </p:spPr>
      </p:pic>
      <p:pic>
        <p:nvPicPr>
          <p:cNvPr id="288" name="Google Shape;288;p53" descr="The Rag Blog: Bay of Pigs Invasion : Blows up in Kennedy's Face"/>
          <p:cNvPicPr preferRelativeResize="0"/>
          <p:nvPr/>
        </p:nvPicPr>
        <p:blipFill rotWithShape="1">
          <a:blip r:embed="rId5">
            <a:alphaModFix/>
          </a:blip>
          <a:srcRect/>
          <a:stretch/>
        </p:blipFill>
        <p:spPr>
          <a:xfrm>
            <a:off x="6709674" y="522255"/>
            <a:ext cx="2323117" cy="300403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4"/>
          <p:cNvSpPr txBox="1">
            <a:spLocks noGrp="1"/>
          </p:cNvSpPr>
          <p:nvPr>
            <p:ph type="body" idx="1"/>
          </p:nvPr>
        </p:nvSpPr>
        <p:spPr>
          <a:xfrm>
            <a:off x="311700" y="590475"/>
            <a:ext cx="3999900" cy="39783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181818"/>
              </a:buClr>
              <a:buSzPts val="2200"/>
              <a:buFont typeface="Times New Roman"/>
              <a:buChar char="●"/>
            </a:pPr>
            <a:r>
              <a:rPr lang="en" sz="2200">
                <a:solidFill>
                  <a:srgbClr val="181818"/>
                </a:solidFill>
                <a:latin typeface="Times New Roman"/>
                <a:ea typeface="Times New Roman"/>
                <a:cs typeface="Times New Roman"/>
                <a:sym typeface="Times New Roman"/>
              </a:rPr>
              <a:t>President Kennedy refused to supply the rebels with air support to help carry out the attack. </a:t>
            </a:r>
            <a:endParaRPr sz="2200">
              <a:solidFill>
                <a:srgbClr val="181818"/>
              </a:solidFill>
              <a:latin typeface="Times New Roman"/>
              <a:ea typeface="Times New Roman"/>
              <a:cs typeface="Times New Roman"/>
              <a:sym typeface="Times New Roman"/>
            </a:endParaRPr>
          </a:p>
          <a:p>
            <a:pPr marL="457200" lvl="0" indent="-368300" algn="l" rtl="0">
              <a:spcBef>
                <a:spcPts val="0"/>
              </a:spcBef>
              <a:spcAft>
                <a:spcPts val="0"/>
              </a:spcAft>
              <a:buClr>
                <a:srgbClr val="181818"/>
              </a:buClr>
              <a:buSzPts val="2200"/>
              <a:buFont typeface="Times New Roman"/>
              <a:buChar char="●"/>
            </a:pPr>
            <a:r>
              <a:rPr lang="en" sz="2200">
                <a:solidFill>
                  <a:srgbClr val="181818"/>
                </a:solidFill>
                <a:latin typeface="Times New Roman"/>
                <a:ea typeface="Times New Roman"/>
                <a:cs typeface="Times New Roman"/>
                <a:sym typeface="Times New Roman"/>
              </a:rPr>
              <a:t>The invasion fails!!!!!</a:t>
            </a:r>
            <a:endParaRPr sz="2200">
              <a:solidFill>
                <a:srgbClr val="181818"/>
              </a:solidFill>
              <a:latin typeface="Times New Roman"/>
              <a:ea typeface="Times New Roman"/>
              <a:cs typeface="Times New Roman"/>
              <a:sym typeface="Times New Roman"/>
            </a:endParaRPr>
          </a:p>
        </p:txBody>
      </p:sp>
      <p:pic>
        <p:nvPicPr>
          <p:cNvPr id="294" name="Google Shape;294;p54"/>
          <p:cNvPicPr preferRelativeResize="0"/>
          <p:nvPr/>
        </p:nvPicPr>
        <p:blipFill>
          <a:blip r:embed="rId3">
            <a:alphaModFix/>
          </a:blip>
          <a:stretch>
            <a:fillRect/>
          </a:stretch>
        </p:blipFill>
        <p:spPr>
          <a:xfrm>
            <a:off x="4464000" y="152400"/>
            <a:ext cx="4527598" cy="2949057"/>
          </a:xfrm>
          <a:prstGeom prst="rect">
            <a:avLst/>
          </a:prstGeom>
          <a:noFill/>
          <a:ln w="19050" cap="flat" cmpd="sng">
            <a:solidFill>
              <a:srgbClr val="181818"/>
            </a:solidFill>
            <a:prstDash val="solid"/>
            <a:round/>
            <a:headEnd type="none" w="sm" len="sm"/>
            <a:tailEnd type="none" w="sm" len="sm"/>
          </a:ln>
        </p:spPr>
      </p:pic>
      <p:pic>
        <p:nvPicPr>
          <p:cNvPr id="295" name="Google Shape;295;p54"/>
          <p:cNvPicPr preferRelativeResize="0"/>
          <p:nvPr/>
        </p:nvPicPr>
        <p:blipFill>
          <a:blip r:embed="rId4">
            <a:alphaModFix/>
          </a:blip>
          <a:stretch>
            <a:fillRect/>
          </a:stretch>
        </p:blipFill>
        <p:spPr>
          <a:xfrm>
            <a:off x="3802830" y="2389175"/>
            <a:ext cx="2430950" cy="2619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55" descr="Cuban Missile Crisis Map | Cuban missile crisis, Teaching history, History"/>
          <p:cNvPicPr preferRelativeResize="0"/>
          <p:nvPr/>
        </p:nvPicPr>
        <p:blipFill rotWithShape="1">
          <a:blip r:embed="rId3">
            <a:alphaModFix/>
          </a:blip>
          <a:srcRect/>
          <a:stretch/>
        </p:blipFill>
        <p:spPr>
          <a:xfrm>
            <a:off x="92676" y="733682"/>
            <a:ext cx="4643438" cy="4286250"/>
          </a:xfrm>
          <a:prstGeom prst="rect">
            <a:avLst/>
          </a:prstGeom>
          <a:noFill/>
          <a:ln>
            <a:noFill/>
          </a:ln>
        </p:spPr>
      </p:pic>
      <p:sp>
        <p:nvSpPr>
          <p:cNvPr id="301" name="Google Shape;301;p55"/>
          <p:cNvSpPr txBox="1"/>
          <p:nvPr/>
        </p:nvSpPr>
        <p:spPr>
          <a:xfrm>
            <a:off x="-12" y="72943"/>
            <a:ext cx="80259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rgbClr val="0070C0"/>
                </a:solidFill>
                <a:latin typeface="Twentieth Century"/>
                <a:ea typeface="Twentieth Century"/>
                <a:cs typeface="Twentieth Century"/>
                <a:sym typeface="Twentieth Century"/>
              </a:rPr>
              <a:t>Cuban Missile Crisis</a:t>
            </a:r>
            <a:endParaRPr sz="1100"/>
          </a:p>
        </p:txBody>
      </p:sp>
      <p:sp>
        <p:nvSpPr>
          <p:cNvPr id="302" name="Google Shape;302;p55"/>
          <p:cNvSpPr txBox="1"/>
          <p:nvPr/>
        </p:nvSpPr>
        <p:spPr>
          <a:xfrm>
            <a:off x="4868550" y="650150"/>
            <a:ext cx="4127100" cy="4106400"/>
          </a:xfrm>
          <a:prstGeom prst="rect">
            <a:avLst/>
          </a:prstGeom>
          <a:noFill/>
          <a:ln>
            <a:noFill/>
          </a:ln>
        </p:spPr>
        <p:txBody>
          <a:bodyPr spcFirstLastPara="1" wrap="square" lIns="68575" tIns="34275" rIns="68575" bIns="34275" anchor="t" anchorCtr="0">
            <a:noAutofit/>
          </a:bodyPr>
          <a:lstStyle/>
          <a:p>
            <a:pPr marL="457200" marR="0" lvl="0" indent="-393700" algn="l" rtl="0">
              <a:spcBef>
                <a:spcPts val="0"/>
              </a:spcBef>
              <a:spcAft>
                <a:spcPts val="0"/>
              </a:spcAft>
              <a:buSzPts val="2600"/>
              <a:buFont typeface="Twentieth Century"/>
              <a:buChar char="●"/>
            </a:pPr>
            <a:r>
              <a:rPr lang="en" sz="2600" b="1">
                <a:solidFill>
                  <a:schemeClr val="dk1"/>
                </a:solidFill>
                <a:latin typeface="Twentieth Century"/>
                <a:ea typeface="Twentieth Century"/>
                <a:cs typeface="Twentieth Century"/>
                <a:sym typeface="Twentieth Century"/>
              </a:rPr>
              <a:t>In response </a:t>
            </a:r>
            <a:r>
              <a:rPr lang="en" sz="2600">
                <a:solidFill>
                  <a:schemeClr val="dk1"/>
                </a:solidFill>
                <a:latin typeface="Twentieth Century"/>
                <a:ea typeface="Twentieth Century"/>
                <a:cs typeface="Twentieth Century"/>
                <a:sym typeface="Twentieth Century"/>
              </a:rPr>
              <a:t>to the </a:t>
            </a:r>
            <a:r>
              <a:rPr lang="en" sz="2600" b="1">
                <a:solidFill>
                  <a:schemeClr val="dk1"/>
                </a:solidFill>
                <a:latin typeface="Twentieth Century"/>
                <a:ea typeface="Twentieth Century"/>
                <a:cs typeface="Twentieth Century"/>
                <a:sym typeface="Twentieth Century"/>
              </a:rPr>
              <a:t>Bay of Pigs </a:t>
            </a:r>
            <a:r>
              <a:rPr lang="en" sz="2600">
                <a:solidFill>
                  <a:schemeClr val="dk1"/>
                </a:solidFill>
                <a:latin typeface="Twentieth Century"/>
                <a:ea typeface="Twentieth Century"/>
                <a:cs typeface="Twentieth Century"/>
                <a:sym typeface="Twentieth Century"/>
              </a:rPr>
              <a:t>(and other attempts by the U.S. to overthrow Castro) the </a:t>
            </a:r>
            <a:r>
              <a:rPr lang="en" sz="2600">
                <a:solidFill>
                  <a:srgbClr val="0070C0"/>
                </a:solidFill>
                <a:latin typeface="Twentieth Century"/>
                <a:ea typeface="Twentieth Century"/>
                <a:cs typeface="Twentieth Century"/>
                <a:sym typeface="Twentieth Century"/>
              </a:rPr>
              <a:t>Soviet Union built nuclear launch bases in Cuba(secretly)</a:t>
            </a:r>
            <a:endParaRPr sz="2600">
              <a:solidFill>
                <a:srgbClr val="0070C0"/>
              </a:solidFill>
              <a:latin typeface="Twentieth Century"/>
              <a:ea typeface="Twentieth Century"/>
              <a:cs typeface="Twentieth Century"/>
              <a:sym typeface="Twentieth Century"/>
            </a:endParaRPr>
          </a:p>
          <a:p>
            <a:pPr marL="457200" marR="0" lvl="0" indent="-393700" algn="l" rtl="0">
              <a:spcBef>
                <a:spcPts val="0"/>
              </a:spcBef>
              <a:spcAft>
                <a:spcPts val="0"/>
              </a:spcAft>
              <a:buSzPts val="2600"/>
              <a:buFont typeface="Twentieth Century"/>
              <a:buChar char="●"/>
            </a:pPr>
            <a:r>
              <a:rPr lang="en" sz="2600">
                <a:solidFill>
                  <a:srgbClr val="0070C0"/>
                </a:solidFill>
                <a:latin typeface="Twentieth Century"/>
                <a:ea typeface="Twentieth Century"/>
                <a:cs typeface="Twentieth Century"/>
                <a:sym typeface="Twentieth Century"/>
              </a:rPr>
              <a:t> This would put the U.S. under a </a:t>
            </a:r>
            <a:r>
              <a:rPr lang="en" sz="2600" b="1">
                <a:solidFill>
                  <a:srgbClr val="0070C0"/>
                </a:solidFill>
                <a:latin typeface="Twentieth Century"/>
                <a:ea typeface="Twentieth Century"/>
                <a:cs typeface="Twentieth Century"/>
                <a:sym typeface="Twentieth Century"/>
              </a:rPr>
              <a:t>very real threat of a nuclear attack. </a:t>
            </a:r>
            <a:endParaRPr sz="2600" b="1">
              <a:solidFill>
                <a:srgbClr val="0070C0"/>
              </a:solidFill>
              <a:latin typeface="Twentieth Century"/>
              <a:ea typeface="Twentieth Century"/>
              <a:cs typeface="Twentieth Century"/>
              <a:sym typeface="Twentieth Century"/>
            </a:endParaRPr>
          </a:p>
          <a:p>
            <a:pPr marL="914400" marR="0" lvl="1" indent="-393700" algn="l" rtl="0">
              <a:spcBef>
                <a:spcPts val="0"/>
              </a:spcBef>
              <a:spcAft>
                <a:spcPts val="0"/>
              </a:spcAft>
              <a:buClr>
                <a:srgbClr val="0070C0"/>
              </a:buClr>
              <a:buSzPts val="2600"/>
              <a:buFont typeface="Twentieth Century"/>
              <a:buChar char="○"/>
            </a:pPr>
            <a:r>
              <a:rPr lang="en" sz="2600" b="1">
                <a:solidFill>
                  <a:srgbClr val="0070C0"/>
                </a:solidFill>
                <a:latin typeface="Twentieth Century"/>
                <a:ea typeface="Twentieth Century"/>
                <a:cs typeface="Twentieth Century"/>
                <a:sym typeface="Twentieth Century"/>
              </a:rPr>
              <a:t>Roughly 100 miles of the coast of Florida</a:t>
            </a:r>
            <a:endParaRPr sz="2600" b="1">
              <a:solidFill>
                <a:srgbClr val="0070C0"/>
              </a:solidFill>
              <a:latin typeface="Twentieth Century"/>
              <a:ea typeface="Twentieth Century"/>
              <a:cs typeface="Twentieth Century"/>
              <a:sym typeface="Twentieth Century"/>
            </a:endParaRPr>
          </a:p>
          <a:p>
            <a:pPr marL="457200" marR="0" lvl="0" indent="0" algn="l" rtl="0">
              <a:spcBef>
                <a:spcPts val="0"/>
              </a:spcBef>
              <a:spcAft>
                <a:spcPts val="0"/>
              </a:spcAft>
              <a:buNone/>
            </a:pP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6"/>
          <p:cNvPicPr preferRelativeResize="0"/>
          <p:nvPr/>
        </p:nvPicPr>
        <p:blipFill>
          <a:blip r:embed="rId3">
            <a:alphaModFix/>
          </a:blip>
          <a:stretch>
            <a:fillRect/>
          </a:stretch>
        </p:blipFill>
        <p:spPr>
          <a:xfrm>
            <a:off x="514825" y="124525"/>
            <a:ext cx="8461925" cy="4670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7" descr="American Rhetoric: John F. Kennedy - Cuban Missile Crisis Address to the  Nation"/>
          <p:cNvPicPr preferRelativeResize="0"/>
          <p:nvPr/>
        </p:nvPicPr>
        <p:blipFill>
          <a:blip r:embed="rId3">
            <a:alphaModFix/>
          </a:blip>
          <a:stretch>
            <a:fillRect/>
          </a:stretch>
        </p:blipFill>
        <p:spPr>
          <a:xfrm>
            <a:off x="138075" y="195600"/>
            <a:ext cx="4165425" cy="4660225"/>
          </a:xfrm>
          <a:prstGeom prst="rect">
            <a:avLst/>
          </a:prstGeom>
          <a:noFill/>
          <a:ln>
            <a:noFill/>
          </a:ln>
        </p:spPr>
      </p:pic>
      <p:pic>
        <p:nvPicPr>
          <p:cNvPr id="313" name="Google Shape;313;p57"/>
          <p:cNvPicPr preferRelativeResize="0"/>
          <p:nvPr/>
        </p:nvPicPr>
        <p:blipFill>
          <a:blip r:embed="rId4">
            <a:alphaModFix/>
          </a:blip>
          <a:stretch>
            <a:fillRect/>
          </a:stretch>
        </p:blipFill>
        <p:spPr>
          <a:xfrm>
            <a:off x="4510650" y="950125"/>
            <a:ext cx="4419600" cy="3151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58"/>
          <p:cNvSpPr txBox="1"/>
          <p:nvPr/>
        </p:nvSpPr>
        <p:spPr>
          <a:xfrm>
            <a:off x="617838" y="123568"/>
            <a:ext cx="80259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4100">
                <a:solidFill>
                  <a:schemeClr val="dk1"/>
                </a:solidFill>
                <a:latin typeface="Love Ya Like A Sister"/>
                <a:ea typeface="Love Ya Like A Sister"/>
                <a:cs typeface="Love Ya Like A Sister"/>
                <a:sym typeface="Love Ya Like A Sister"/>
              </a:rPr>
              <a:t>Cuban Missile Crisis</a:t>
            </a:r>
            <a:endParaRPr sz="1900">
              <a:solidFill>
                <a:schemeClr val="dk1"/>
              </a:solidFill>
              <a:latin typeface="Love Ya Like A Sister"/>
              <a:ea typeface="Love Ya Like A Sister"/>
              <a:cs typeface="Love Ya Like A Sister"/>
              <a:sym typeface="Love Ya Like A Sister"/>
            </a:endParaRPr>
          </a:p>
        </p:txBody>
      </p:sp>
      <p:sp>
        <p:nvSpPr>
          <p:cNvPr id="319" name="Google Shape;319;p58"/>
          <p:cNvSpPr txBox="1"/>
          <p:nvPr/>
        </p:nvSpPr>
        <p:spPr>
          <a:xfrm>
            <a:off x="4614175" y="649525"/>
            <a:ext cx="4386300" cy="4107000"/>
          </a:xfrm>
          <a:prstGeom prst="rect">
            <a:avLst/>
          </a:prstGeom>
          <a:noFill/>
          <a:ln>
            <a:noFill/>
          </a:ln>
        </p:spPr>
        <p:txBody>
          <a:bodyPr spcFirstLastPara="1" wrap="square" lIns="68575" tIns="34275" rIns="68575" bIns="34275" anchor="t" anchorCtr="0">
            <a:noAutofit/>
          </a:bodyPr>
          <a:lstStyle/>
          <a:p>
            <a:pPr marL="457200" marR="0" lvl="0" indent="0" algn="l" rtl="0">
              <a:spcBef>
                <a:spcPts val="0"/>
              </a:spcBef>
              <a:spcAft>
                <a:spcPts val="0"/>
              </a:spcAft>
              <a:buNone/>
            </a:pPr>
            <a:endParaRPr sz="2100">
              <a:solidFill>
                <a:schemeClr val="dk1"/>
              </a:solidFill>
              <a:latin typeface="Twentieth Century"/>
              <a:ea typeface="Twentieth Century"/>
              <a:cs typeface="Twentieth Century"/>
              <a:sym typeface="Twentieth Century"/>
            </a:endParaRPr>
          </a:p>
          <a:p>
            <a:pPr marL="457200" marR="0" lvl="0" indent="-374650" algn="l" rtl="0">
              <a:spcBef>
                <a:spcPts val="0"/>
              </a:spcBef>
              <a:spcAft>
                <a:spcPts val="0"/>
              </a:spcAft>
              <a:buSzPts val="2300"/>
              <a:buFont typeface="Twentieth Century"/>
              <a:buChar char="●"/>
            </a:pPr>
            <a:r>
              <a:rPr lang="en" sz="2300">
                <a:solidFill>
                  <a:schemeClr val="dk1"/>
                </a:solidFill>
                <a:latin typeface="Twentieth Century"/>
                <a:ea typeface="Twentieth Century"/>
                <a:cs typeface="Twentieth Century"/>
                <a:sym typeface="Twentieth Century"/>
              </a:rPr>
              <a:t>The Kennedy administration </a:t>
            </a:r>
            <a:r>
              <a:rPr lang="en" sz="2300">
                <a:solidFill>
                  <a:srgbClr val="0070C0"/>
                </a:solidFill>
                <a:latin typeface="Twentieth Century"/>
                <a:ea typeface="Twentieth Century"/>
                <a:cs typeface="Twentieth Century"/>
                <a:sym typeface="Twentieth Century"/>
              </a:rPr>
              <a:t>responded with </a:t>
            </a:r>
            <a:r>
              <a:rPr lang="en" sz="2300" b="1">
                <a:solidFill>
                  <a:srgbClr val="0070C0"/>
                </a:solidFill>
                <a:latin typeface="Twentieth Century"/>
                <a:ea typeface="Twentieth Century"/>
                <a:cs typeface="Twentieth Century"/>
                <a:sym typeface="Twentieth Century"/>
              </a:rPr>
              <a:t>a naval blockade of Cuba</a:t>
            </a:r>
            <a:endParaRPr sz="2300" b="1">
              <a:solidFill>
                <a:srgbClr val="0070C0"/>
              </a:solidFill>
              <a:latin typeface="Twentieth Century"/>
              <a:ea typeface="Twentieth Century"/>
              <a:cs typeface="Twentieth Century"/>
              <a:sym typeface="Twentieth Century"/>
            </a:endParaRPr>
          </a:p>
          <a:p>
            <a:pPr marL="457200" marR="0" lvl="0" indent="-374650" algn="l" rtl="0">
              <a:spcBef>
                <a:spcPts val="0"/>
              </a:spcBef>
              <a:spcAft>
                <a:spcPts val="0"/>
              </a:spcAft>
              <a:buSzPts val="2300"/>
              <a:buFont typeface="Twentieth Century"/>
              <a:buChar char="●"/>
            </a:pPr>
            <a:r>
              <a:rPr lang="en" sz="2300">
                <a:solidFill>
                  <a:schemeClr val="dk1"/>
                </a:solidFill>
                <a:latin typeface="Twentieth Century"/>
                <a:ea typeface="Twentieth Century"/>
                <a:cs typeface="Twentieth Century"/>
                <a:sym typeface="Twentieth Century"/>
              </a:rPr>
              <a:t>Threatened to invade if the missiles were not withdrawn.</a:t>
            </a:r>
            <a:endParaRPr sz="2300">
              <a:solidFill>
                <a:schemeClr val="dk1"/>
              </a:solidFill>
              <a:latin typeface="Twentieth Century"/>
              <a:ea typeface="Twentieth Century"/>
              <a:cs typeface="Twentieth Century"/>
              <a:sym typeface="Twentieth Century"/>
            </a:endParaRPr>
          </a:p>
          <a:p>
            <a:pPr marL="457200" marR="0" lvl="0" indent="-374650" algn="l" rtl="0">
              <a:spcBef>
                <a:spcPts val="0"/>
              </a:spcBef>
              <a:spcAft>
                <a:spcPts val="0"/>
              </a:spcAft>
              <a:buClr>
                <a:schemeClr val="dk1"/>
              </a:buClr>
              <a:buSzPts val="2300"/>
              <a:buFont typeface="Twentieth Century"/>
              <a:buChar char="●"/>
            </a:pPr>
            <a:r>
              <a:rPr lang="en" sz="2300">
                <a:solidFill>
                  <a:schemeClr val="dk1"/>
                </a:solidFill>
                <a:latin typeface="Twentieth Century"/>
                <a:ea typeface="Twentieth Century"/>
                <a:cs typeface="Twentieth Century"/>
                <a:sym typeface="Twentieth Century"/>
              </a:rPr>
              <a:t>The next 13 days were tense as it will be the closest to the US &amp; USSR ever came to nuclear war.</a:t>
            </a:r>
            <a:endParaRPr sz="2300">
              <a:solidFill>
                <a:schemeClr val="dk1"/>
              </a:solidFill>
              <a:latin typeface="Twentieth Century"/>
              <a:ea typeface="Twentieth Century"/>
              <a:cs typeface="Twentieth Century"/>
              <a:sym typeface="Twentieth Century"/>
            </a:endParaRPr>
          </a:p>
          <a:p>
            <a:pPr marL="914400" marR="0" lvl="1" indent="-374650" algn="l" rtl="0">
              <a:spcBef>
                <a:spcPts val="0"/>
              </a:spcBef>
              <a:spcAft>
                <a:spcPts val="0"/>
              </a:spcAft>
              <a:buClr>
                <a:schemeClr val="dk1"/>
              </a:buClr>
              <a:buSzPts val="2300"/>
              <a:buFont typeface="Twentieth Century"/>
              <a:buChar char="○"/>
            </a:pPr>
            <a:r>
              <a:rPr lang="en" sz="2300">
                <a:solidFill>
                  <a:schemeClr val="dk1"/>
                </a:solidFill>
                <a:latin typeface="Twentieth Century"/>
                <a:ea typeface="Twentieth Century"/>
                <a:cs typeface="Twentieth Century"/>
                <a:sym typeface="Twentieth Century"/>
              </a:rPr>
              <a:t>Khrushchev eventually backs down</a:t>
            </a:r>
            <a:endParaRPr sz="2300">
              <a:solidFill>
                <a:schemeClr val="dk1"/>
              </a:solidFill>
              <a:latin typeface="Twentieth Century"/>
              <a:ea typeface="Twentieth Century"/>
              <a:cs typeface="Twentieth Century"/>
              <a:sym typeface="Twentieth Century"/>
            </a:endParaRPr>
          </a:p>
        </p:txBody>
      </p:sp>
      <p:pic>
        <p:nvPicPr>
          <p:cNvPr id="320" name="Google Shape;320;p58" descr="Cuban Missile Crisis"/>
          <p:cNvPicPr preferRelativeResize="0"/>
          <p:nvPr/>
        </p:nvPicPr>
        <p:blipFill>
          <a:blip r:embed="rId3">
            <a:alphaModFix/>
          </a:blip>
          <a:stretch>
            <a:fillRect/>
          </a:stretch>
        </p:blipFill>
        <p:spPr>
          <a:xfrm>
            <a:off x="119750" y="828500"/>
            <a:ext cx="3900775" cy="2250400"/>
          </a:xfrm>
          <a:prstGeom prst="rect">
            <a:avLst/>
          </a:prstGeom>
          <a:noFill/>
          <a:ln w="19050" cap="flat" cmpd="sng">
            <a:solidFill>
              <a:srgbClr val="000000"/>
            </a:solidFill>
            <a:prstDash val="solid"/>
            <a:round/>
            <a:headEnd type="none" w="sm" len="sm"/>
            <a:tailEnd type="none" w="sm" len="sm"/>
          </a:ln>
        </p:spPr>
      </p:pic>
      <p:pic>
        <p:nvPicPr>
          <p:cNvPr id="321" name="Google Shape;321;p58" descr="Cuban Missile Crisis of 1962 — Mutually Assured Destruction Image  description..."/>
          <p:cNvPicPr preferRelativeResize="0"/>
          <p:nvPr/>
        </p:nvPicPr>
        <p:blipFill rotWithShape="1">
          <a:blip r:embed="rId4">
            <a:alphaModFix/>
          </a:blip>
          <a:srcRect/>
          <a:stretch/>
        </p:blipFill>
        <p:spPr>
          <a:xfrm>
            <a:off x="2075050" y="2733075"/>
            <a:ext cx="2440474" cy="2306551"/>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9"/>
          <p:cNvSpPr txBox="1"/>
          <p:nvPr/>
        </p:nvSpPr>
        <p:spPr>
          <a:xfrm>
            <a:off x="5649825" y="1208988"/>
            <a:ext cx="3279300" cy="37956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1000"/>
              </a:spcBef>
              <a:spcAft>
                <a:spcPts val="0"/>
              </a:spcAft>
              <a:buClr>
                <a:srgbClr val="073763"/>
              </a:buClr>
              <a:buSzPts val="2300"/>
              <a:buFont typeface="Proxima Nova"/>
              <a:buChar char="●"/>
            </a:pPr>
            <a:r>
              <a:rPr lang="en" sz="2300">
                <a:solidFill>
                  <a:srgbClr val="073763"/>
                </a:solidFill>
                <a:latin typeface="Proxima Nova"/>
                <a:ea typeface="Proxima Nova"/>
                <a:cs typeface="Proxima Nova"/>
                <a:sym typeface="Proxima Nova"/>
              </a:rPr>
              <a:t>The Soviets had installed missiles in Cuba because the US had installed the same type of missile in Turkey and Italy </a:t>
            </a:r>
            <a:endParaRPr sz="2300">
              <a:solidFill>
                <a:srgbClr val="073763"/>
              </a:solidFill>
              <a:latin typeface="Proxima Nova"/>
              <a:ea typeface="Proxima Nova"/>
              <a:cs typeface="Proxima Nova"/>
              <a:sym typeface="Proxima Nova"/>
            </a:endParaRPr>
          </a:p>
          <a:p>
            <a:pPr marL="914400" lvl="1" indent="-361950" algn="l" rtl="0">
              <a:lnSpc>
                <a:spcPct val="115000"/>
              </a:lnSpc>
              <a:spcBef>
                <a:spcPts val="0"/>
              </a:spcBef>
              <a:spcAft>
                <a:spcPts val="0"/>
              </a:spcAft>
              <a:buClr>
                <a:srgbClr val="073763"/>
              </a:buClr>
              <a:buSzPts val="2100"/>
              <a:buFont typeface="Proxima Nova"/>
              <a:buChar char="○"/>
            </a:pPr>
            <a:r>
              <a:rPr lang="en" sz="2300" b="1">
                <a:solidFill>
                  <a:srgbClr val="073763"/>
                </a:solidFill>
                <a:latin typeface="Proxima Nova"/>
                <a:ea typeface="Proxima Nova"/>
                <a:cs typeface="Proxima Nova"/>
                <a:sym typeface="Proxima Nova"/>
              </a:rPr>
              <a:t>Both agreed to dismantle their missile sites</a:t>
            </a:r>
            <a:r>
              <a:rPr lang="en" sz="2100" b="1">
                <a:solidFill>
                  <a:srgbClr val="073763"/>
                </a:solidFill>
                <a:latin typeface="Proxima Nova"/>
                <a:ea typeface="Proxima Nova"/>
                <a:cs typeface="Proxima Nova"/>
                <a:sym typeface="Proxima Nova"/>
              </a:rPr>
              <a:t> </a:t>
            </a:r>
            <a:endParaRPr sz="2100" b="1">
              <a:solidFill>
                <a:srgbClr val="073763"/>
              </a:solidFill>
              <a:latin typeface="Proxima Nova"/>
              <a:ea typeface="Proxima Nova"/>
              <a:cs typeface="Proxima Nova"/>
              <a:sym typeface="Proxima Nova"/>
            </a:endParaRPr>
          </a:p>
        </p:txBody>
      </p:sp>
      <p:pic>
        <p:nvPicPr>
          <p:cNvPr id="327" name="Google Shape;327;p59" descr="Let's Get a Lock on This Thing - Kennedy, Khrushchev, and Peace"/>
          <p:cNvPicPr preferRelativeResize="0"/>
          <p:nvPr/>
        </p:nvPicPr>
        <p:blipFill rotWithShape="1">
          <a:blip r:embed="rId3">
            <a:alphaModFix/>
          </a:blip>
          <a:srcRect/>
          <a:stretch/>
        </p:blipFill>
        <p:spPr>
          <a:xfrm>
            <a:off x="276175" y="333675"/>
            <a:ext cx="5316099" cy="4303524"/>
          </a:xfrm>
          <a:prstGeom prst="rect">
            <a:avLst/>
          </a:prstGeom>
          <a:noFill/>
          <a:ln w="28575" cap="flat" cmpd="sng">
            <a:solidFill>
              <a:srgbClr val="000000"/>
            </a:solidFill>
            <a:prstDash val="solid"/>
            <a:round/>
            <a:headEnd type="none" w="sm" len="sm"/>
            <a:tailEnd type="none" w="sm" len="sm"/>
          </a:ln>
        </p:spPr>
      </p:pic>
      <p:sp>
        <p:nvSpPr>
          <p:cNvPr id="328" name="Google Shape;328;p59"/>
          <p:cNvSpPr txBox="1"/>
          <p:nvPr/>
        </p:nvSpPr>
        <p:spPr>
          <a:xfrm>
            <a:off x="5925950" y="218625"/>
            <a:ext cx="2888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Cherry Cream Soda"/>
                <a:ea typeface="Cherry Cream Soda"/>
                <a:cs typeface="Cherry Cream Soda"/>
                <a:sym typeface="Cherry Cream Soda"/>
              </a:rPr>
              <a:t>The other part of the story….</a:t>
            </a:r>
            <a:endParaRPr sz="2600" b="1">
              <a:latin typeface="Cherry Cream Soda"/>
              <a:ea typeface="Cherry Cream Soda"/>
              <a:cs typeface="Cherry Cream Soda"/>
              <a:sym typeface="Cherry Cream Sod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Love Ya Like A Sister"/>
                <a:ea typeface="Love Ya Like A Sister"/>
                <a:cs typeface="Love Ya Like A Sister"/>
                <a:sym typeface="Love Ya Like A Sister"/>
              </a:rPr>
              <a:t>John F. Kennedy</a:t>
            </a:r>
            <a:endParaRPr b="1">
              <a:latin typeface="Love Ya Like A Sister"/>
              <a:ea typeface="Love Ya Like A Sister"/>
              <a:cs typeface="Love Ya Like A Sister"/>
              <a:sym typeface="Love Ya Like A Sist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60" descr="During Fidel Castro's tenure as President of Cuba, he survived an estimated 638 attempts on his life - and that's just from the CIA.&#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Drawn History: The Many Attempted Assassinations of Fidel Castro | History">
            <a:hlinkClick r:id="rId3"/>
          </p:cNvPr>
          <p:cNvPicPr preferRelativeResize="0"/>
          <p:nvPr/>
        </p:nvPicPr>
        <p:blipFill>
          <a:blip r:embed="rId4">
            <a:alphaModFix/>
          </a:blip>
          <a:stretch>
            <a:fillRect/>
          </a:stretch>
        </p:blipFill>
        <p:spPr>
          <a:xfrm>
            <a:off x="236975" y="111375"/>
            <a:ext cx="8474924" cy="480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2"/>
          <p:cNvSpPr txBox="1">
            <a:spLocks noGrp="1"/>
          </p:cNvSpPr>
          <p:nvPr>
            <p:ph type="title"/>
          </p:nvPr>
        </p:nvSpPr>
        <p:spPr>
          <a:xfrm>
            <a:off x="490250" y="450150"/>
            <a:ext cx="8552400" cy="4090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b="1">
                <a:latin typeface="Love Ya Like A Sister"/>
                <a:ea typeface="Love Ya Like A Sister"/>
                <a:cs typeface="Love Ya Like A Sister"/>
                <a:sym typeface="Love Ya Like A Sister"/>
              </a:rPr>
              <a:t>Kennedy and the New Frontier </a:t>
            </a:r>
            <a:endParaRPr b="1">
              <a:latin typeface="Love Ya Like A Sister"/>
              <a:ea typeface="Love Ya Like A Sister"/>
              <a:cs typeface="Love Ya Like A Sister"/>
              <a:sym typeface="Love Ya Like A Siste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63" descr="John F. Kennedy's famous First Inaugural Address. Excerpt taken from Great Speeches Volume 1 from Educational Video Group, Inc. available at http://www.evgonline.com. View the entire speech on our Great Speeches Volume 1 mobile app available from iTunes App Store, Google Play and Amazon app store." title="President John F. Kennedy Inaugural Address &quot;Ask Not What Your Country Can Do For You&quot;">
            <a:hlinkClick r:id="rId3"/>
          </p:cNvPr>
          <p:cNvPicPr preferRelativeResize="0"/>
          <p:nvPr/>
        </p:nvPicPr>
        <p:blipFill>
          <a:blip r:embed="rId4">
            <a:alphaModFix/>
          </a:blip>
          <a:stretch>
            <a:fillRect/>
          </a:stretch>
        </p:blipFill>
        <p:spPr>
          <a:xfrm>
            <a:off x="621350" y="218625"/>
            <a:ext cx="7997176" cy="4729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4"/>
          <p:cNvSpPr txBox="1">
            <a:spLocks noGrp="1"/>
          </p:cNvSpPr>
          <p:nvPr>
            <p:ph type="title"/>
          </p:nvPr>
        </p:nvSpPr>
        <p:spPr>
          <a:xfrm>
            <a:off x="242650" y="65275"/>
            <a:ext cx="5430000" cy="6366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sz="2400">
                <a:latin typeface="Cherry Cream Soda"/>
                <a:ea typeface="Cherry Cream Soda"/>
                <a:cs typeface="Cherry Cream Soda"/>
                <a:sym typeface="Cherry Cream Soda"/>
              </a:rPr>
              <a:t>Kennedy &amp; The New Frontier</a:t>
            </a:r>
            <a:endParaRPr sz="2400">
              <a:latin typeface="Cherry Cream Soda"/>
              <a:ea typeface="Cherry Cream Soda"/>
              <a:cs typeface="Cherry Cream Soda"/>
              <a:sym typeface="Cherry Cream Soda"/>
            </a:endParaRPr>
          </a:p>
        </p:txBody>
      </p:sp>
      <p:sp>
        <p:nvSpPr>
          <p:cNvPr id="353" name="Google Shape;353;p64"/>
          <p:cNvSpPr txBox="1"/>
          <p:nvPr/>
        </p:nvSpPr>
        <p:spPr>
          <a:xfrm>
            <a:off x="103550" y="851500"/>
            <a:ext cx="5960400" cy="4349100"/>
          </a:xfrm>
          <a:prstGeom prst="rect">
            <a:avLst/>
          </a:prstGeom>
          <a:noFill/>
          <a:ln>
            <a:noFill/>
          </a:ln>
        </p:spPr>
        <p:txBody>
          <a:bodyPr spcFirstLastPara="1" wrap="square" lIns="91425" tIns="91425" rIns="91425" bIns="91425" anchor="t" anchorCtr="0">
            <a:spAutoFit/>
          </a:bodyPr>
          <a:lstStyle/>
          <a:p>
            <a:pPr marL="457200" lvl="0" indent="-387350" algn="l" rtl="0">
              <a:lnSpc>
                <a:spcPct val="115000"/>
              </a:lnSpc>
              <a:spcBef>
                <a:spcPts val="0"/>
              </a:spcBef>
              <a:spcAft>
                <a:spcPts val="0"/>
              </a:spcAft>
              <a:buClr>
                <a:schemeClr val="dk1"/>
              </a:buClr>
              <a:buSzPts val="2500"/>
              <a:buFont typeface="Bookman Old Style"/>
              <a:buChar char="●"/>
            </a:pPr>
            <a:r>
              <a:rPr lang="en" sz="2500">
                <a:solidFill>
                  <a:schemeClr val="dk1"/>
                </a:solidFill>
                <a:latin typeface="Bookman Old Style"/>
                <a:ea typeface="Bookman Old Style"/>
                <a:cs typeface="Bookman Old Style"/>
                <a:sym typeface="Bookman Old Style"/>
              </a:rPr>
              <a:t>Kennedy called his domestic program the </a:t>
            </a:r>
            <a:r>
              <a:rPr lang="en" sz="2500" u="sng">
                <a:solidFill>
                  <a:schemeClr val="dk1"/>
                </a:solidFill>
                <a:latin typeface="Bookman Old Style"/>
                <a:ea typeface="Bookman Old Style"/>
                <a:cs typeface="Bookman Old Style"/>
                <a:sym typeface="Bookman Old Style"/>
              </a:rPr>
              <a:t>New Frontier</a:t>
            </a:r>
            <a:endParaRPr sz="2500" u="sng">
              <a:solidFill>
                <a:schemeClr val="dk1"/>
              </a:solidFill>
              <a:latin typeface="Bookman Old Style"/>
              <a:ea typeface="Bookman Old Style"/>
              <a:cs typeface="Bookman Old Style"/>
              <a:sym typeface="Bookman Old Style"/>
            </a:endParaRPr>
          </a:p>
          <a:p>
            <a:pPr marL="914400" lvl="1" indent="-387350" algn="l" rtl="0">
              <a:lnSpc>
                <a:spcPct val="115000"/>
              </a:lnSpc>
              <a:spcBef>
                <a:spcPts val="0"/>
              </a:spcBef>
              <a:spcAft>
                <a:spcPts val="0"/>
              </a:spcAft>
              <a:buClr>
                <a:schemeClr val="accent3"/>
              </a:buClr>
              <a:buSzPts val="2500"/>
              <a:buFont typeface="Bookman Old Style"/>
              <a:buChar char="○"/>
            </a:pPr>
            <a:r>
              <a:rPr lang="en" sz="2500">
                <a:solidFill>
                  <a:schemeClr val="dk1"/>
                </a:solidFill>
                <a:latin typeface="Bookman Old Style"/>
                <a:ea typeface="Bookman Old Style"/>
                <a:cs typeface="Bookman Old Style"/>
                <a:sym typeface="Bookman Old Style"/>
              </a:rPr>
              <a:t>It mostly focused on </a:t>
            </a:r>
            <a:r>
              <a:rPr lang="en" sz="2500" b="1" u="sng">
                <a:solidFill>
                  <a:schemeClr val="dk1"/>
                </a:solidFill>
                <a:latin typeface="Bookman Old Style"/>
                <a:ea typeface="Bookman Old Style"/>
                <a:cs typeface="Bookman Old Style"/>
                <a:sym typeface="Bookman Old Style"/>
              </a:rPr>
              <a:t>helping the poor</a:t>
            </a:r>
            <a:endParaRPr sz="2500" b="1" u="sng">
              <a:solidFill>
                <a:schemeClr val="dk1"/>
              </a:solidFill>
              <a:latin typeface="Bookman Old Style"/>
              <a:ea typeface="Bookman Old Style"/>
              <a:cs typeface="Bookman Old Style"/>
              <a:sym typeface="Bookman Old Style"/>
            </a:endParaRPr>
          </a:p>
          <a:p>
            <a:pPr marL="457200" lvl="0" indent="-387350" algn="l" rtl="0">
              <a:lnSpc>
                <a:spcPct val="115000"/>
              </a:lnSpc>
              <a:spcBef>
                <a:spcPts val="0"/>
              </a:spcBef>
              <a:spcAft>
                <a:spcPts val="0"/>
              </a:spcAft>
              <a:buClr>
                <a:schemeClr val="dk1"/>
              </a:buClr>
              <a:buSzPts val="2500"/>
              <a:buFont typeface="Bookman Old Style"/>
              <a:buChar char="●"/>
            </a:pPr>
            <a:r>
              <a:rPr lang="en" sz="2500">
                <a:solidFill>
                  <a:schemeClr val="dk1"/>
                </a:solidFill>
                <a:latin typeface="Bookman Old Style"/>
                <a:ea typeface="Bookman Old Style"/>
                <a:cs typeface="Bookman Old Style"/>
                <a:sym typeface="Bookman Old Style"/>
              </a:rPr>
              <a:t>Republicans and Southern Democrats blocked most </a:t>
            </a:r>
            <a:r>
              <a:rPr lang="en" sz="2500" u="sng">
                <a:solidFill>
                  <a:schemeClr val="dk1"/>
                </a:solidFill>
                <a:latin typeface="Bookman Old Style"/>
                <a:ea typeface="Bookman Old Style"/>
                <a:cs typeface="Bookman Old Style"/>
                <a:sym typeface="Bookman Old Style"/>
              </a:rPr>
              <a:t>of these programs</a:t>
            </a:r>
            <a:r>
              <a:rPr lang="en" sz="2500">
                <a:solidFill>
                  <a:schemeClr val="dk1"/>
                </a:solidFill>
                <a:latin typeface="Bookman Old Style"/>
                <a:ea typeface="Bookman Old Style"/>
                <a:cs typeface="Bookman Old Style"/>
                <a:sym typeface="Bookman Old Style"/>
              </a:rPr>
              <a:t> </a:t>
            </a:r>
            <a:endParaRPr sz="2500">
              <a:solidFill>
                <a:schemeClr val="dk1"/>
              </a:solidFill>
              <a:latin typeface="Bookman Old Style"/>
              <a:ea typeface="Bookman Old Style"/>
              <a:cs typeface="Bookman Old Style"/>
              <a:sym typeface="Bookman Old Style"/>
            </a:endParaRPr>
          </a:p>
          <a:p>
            <a:pPr marL="914400" lvl="1" indent="-361950" algn="l" rtl="0">
              <a:lnSpc>
                <a:spcPct val="115000"/>
              </a:lnSpc>
              <a:spcBef>
                <a:spcPts val="0"/>
              </a:spcBef>
              <a:spcAft>
                <a:spcPts val="0"/>
              </a:spcAft>
              <a:buClr>
                <a:schemeClr val="accent3"/>
              </a:buClr>
              <a:buSzPts val="2100"/>
              <a:buFont typeface="Bookman Old Style"/>
              <a:buChar char="○"/>
            </a:pPr>
            <a:r>
              <a:rPr lang="en" sz="2100">
                <a:solidFill>
                  <a:schemeClr val="dk1"/>
                </a:solidFill>
                <a:latin typeface="Bookman Old Style"/>
                <a:ea typeface="Bookman Old Style"/>
                <a:cs typeface="Bookman Old Style"/>
                <a:sym typeface="Bookman Old Style"/>
              </a:rPr>
              <a:t>but he was able to get some things accomplished in spite of the opposition </a:t>
            </a:r>
            <a:endParaRPr sz="1000">
              <a:solidFill>
                <a:schemeClr val="dk1"/>
              </a:solidFill>
              <a:latin typeface="Bookman Old Style"/>
              <a:ea typeface="Bookman Old Style"/>
              <a:cs typeface="Bookman Old Style"/>
              <a:sym typeface="Bookman Old Style"/>
            </a:endParaRPr>
          </a:p>
        </p:txBody>
      </p:sp>
      <p:pic>
        <p:nvPicPr>
          <p:cNvPr id="354" name="Google Shape;354;p64" descr="Presidential Character Games: Baby Boomer and Beyond"/>
          <p:cNvPicPr preferRelativeResize="0"/>
          <p:nvPr/>
        </p:nvPicPr>
        <p:blipFill rotWithShape="1">
          <a:blip r:embed="rId3">
            <a:alphaModFix/>
          </a:blip>
          <a:srcRect/>
          <a:stretch/>
        </p:blipFill>
        <p:spPr>
          <a:xfrm>
            <a:off x="6289256" y="88446"/>
            <a:ext cx="2669559" cy="49666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a:xfrm>
            <a:off x="254175" y="180375"/>
            <a:ext cx="31749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ve Ya Like A Sister"/>
                <a:ea typeface="Love Ya Like A Sister"/>
                <a:cs typeface="Love Ya Like A Sister"/>
                <a:sym typeface="Love Ya Like A Sister"/>
              </a:rPr>
              <a:t>The Peace Corps</a:t>
            </a:r>
            <a:endParaRPr>
              <a:latin typeface="Love Ya Like A Sister"/>
              <a:ea typeface="Love Ya Like A Sister"/>
              <a:cs typeface="Love Ya Like A Sister"/>
              <a:sym typeface="Love Ya Like A Sister"/>
            </a:endParaRPr>
          </a:p>
        </p:txBody>
      </p:sp>
      <p:pic>
        <p:nvPicPr>
          <p:cNvPr id="360" name="Google Shape;360;p65" descr="History"/>
          <p:cNvPicPr preferRelativeResize="0"/>
          <p:nvPr/>
        </p:nvPicPr>
        <p:blipFill>
          <a:blip r:embed="rId3">
            <a:alphaModFix/>
          </a:blip>
          <a:stretch>
            <a:fillRect/>
          </a:stretch>
        </p:blipFill>
        <p:spPr>
          <a:xfrm>
            <a:off x="4970900" y="180375"/>
            <a:ext cx="3878850" cy="2236025"/>
          </a:xfrm>
          <a:prstGeom prst="rect">
            <a:avLst/>
          </a:prstGeom>
          <a:noFill/>
          <a:ln w="19050" cap="flat" cmpd="sng">
            <a:solidFill>
              <a:srgbClr val="000000"/>
            </a:solidFill>
            <a:prstDash val="solid"/>
            <a:round/>
            <a:headEnd type="none" w="sm" len="sm"/>
            <a:tailEnd type="none" w="sm" len="sm"/>
          </a:ln>
        </p:spPr>
      </p:pic>
      <p:pic>
        <p:nvPicPr>
          <p:cNvPr id="361" name="Google Shape;361;p65" descr="Peace Corps - Office of Student Engagement | Montana State University"/>
          <p:cNvPicPr preferRelativeResize="0"/>
          <p:nvPr/>
        </p:nvPicPr>
        <p:blipFill>
          <a:blip r:embed="rId4">
            <a:alphaModFix/>
          </a:blip>
          <a:stretch>
            <a:fillRect/>
          </a:stretch>
        </p:blipFill>
        <p:spPr>
          <a:xfrm>
            <a:off x="5816600" y="2681050"/>
            <a:ext cx="2353175" cy="1933125"/>
          </a:xfrm>
          <a:prstGeom prst="rect">
            <a:avLst/>
          </a:prstGeom>
          <a:noFill/>
          <a:ln>
            <a:noFill/>
          </a:ln>
        </p:spPr>
      </p:pic>
      <p:sp>
        <p:nvSpPr>
          <p:cNvPr id="362" name="Google Shape;362;p65"/>
          <p:cNvSpPr txBox="1"/>
          <p:nvPr/>
        </p:nvSpPr>
        <p:spPr>
          <a:xfrm>
            <a:off x="69025" y="909000"/>
            <a:ext cx="4729200" cy="4032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Bookman Old Style"/>
              <a:buChar char="●"/>
            </a:pPr>
            <a:r>
              <a:rPr lang="en" sz="2000">
                <a:solidFill>
                  <a:schemeClr val="dk1"/>
                </a:solidFill>
                <a:latin typeface="Bookman Old Style"/>
                <a:ea typeface="Bookman Old Style"/>
                <a:cs typeface="Bookman Old Style"/>
                <a:sym typeface="Bookman Old Style"/>
              </a:rPr>
              <a:t>One of Kennedy’s most </a:t>
            </a:r>
            <a:r>
              <a:rPr lang="en" sz="2000" u="sng">
                <a:solidFill>
                  <a:schemeClr val="dk1"/>
                </a:solidFill>
                <a:latin typeface="Bookman Old Style"/>
                <a:ea typeface="Bookman Old Style"/>
                <a:cs typeface="Bookman Old Style"/>
                <a:sym typeface="Bookman Old Style"/>
              </a:rPr>
              <a:t>praised programs</a:t>
            </a:r>
            <a:endParaRPr sz="2000" u="sng">
              <a:solidFill>
                <a:schemeClr val="dk1"/>
              </a:solidFill>
              <a:latin typeface="Bookman Old Style"/>
              <a:ea typeface="Bookman Old Style"/>
              <a:cs typeface="Bookman Old Style"/>
              <a:sym typeface="Bookman Old Style"/>
            </a:endParaRPr>
          </a:p>
          <a:p>
            <a:pPr marL="457200" lvl="0" indent="-355600" algn="l" rtl="0">
              <a:lnSpc>
                <a:spcPct val="115000"/>
              </a:lnSpc>
              <a:spcBef>
                <a:spcPts val="0"/>
              </a:spcBef>
              <a:spcAft>
                <a:spcPts val="0"/>
              </a:spcAft>
              <a:buClr>
                <a:schemeClr val="dk1"/>
              </a:buClr>
              <a:buSzPts val="2000"/>
              <a:buFont typeface="Bookman Old Style"/>
              <a:buChar char="●"/>
            </a:pPr>
            <a:r>
              <a:rPr lang="en" sz="2000">
                <a:solidFill>
                  <a:schemeClr val="dk1"/>
                </a:solidFill>
                <a:latin typeface="Bookman Old Style"/>
                <a:ea typeface="Bookman Old Style"/>
                <a:cs typeface="Bookman Old Style"/>
                <a:sym typeface="Bookman Old Style"/>
              </a:rPr>
              <a:t>An organization that sends Americans to developing countries </a:t>
            </a:r>
            <a:r>
              <a:rPr lang="en" sz="2000" u="sng">
                <a:solidFill>
                  <a:schemeClr val="dk1"/>
                </a:solidFill>
                <a:latin typeface="Bookman Old Style"/>
                <a:ea typeface="Bookman Old Style"/>
                <a:cs typeface="Bookman Old Style"/>
                <a:sym typeface="Bookman Old Style"/>
              </a:rPr>
              <a:t>to help and provide various services</a:t>
            </a:r>
            <a:r>
              <a:rPr lang="en" sz="2000">
                <a:solidFill>
                  <a:schemeClr val="dk1"/>
                </a:solidFill>
                <a:latin typeface="Bookman Old Style"/>
                <a:ea typeface="Bookman Old Style"/>
                <a:cs typeface="Bookman Old Style"/>
                <a:sym typeface="Bookman Old Style"/>
              </a:rPr>
              <a:t> </a:t>
            </a:r>
            <a:endParaRPr sz="2000">
              <a:solidFill>
                <a:schemeClr val="dk1"/>
              </a:solidFill>
              <a:latin typeface="Bookman Old Style"/>
              <a:ea typeface="Bookman Old Style"/>
              <a:cs typeface="Bookman Old Style"/>
              <a:sym typeface="Bookman Old Style"/>
            </a:endParaRPr>
          </a:p>
          <a:p>
            <a:pPr marL="914400" lvl="1" indent="-355600" algn="l" rtl="0">
              <a:lnSpc>
                <a:spcPct val="115000"/>
              </a:lnSpc>
              <a:spcBef>
                <a:spcPts val="0"/>
              </a:spcBef>
              <a:spcAft>
                <a:spcPts val="0"/>
              </a:spcAft>
              <a:buClr>
                <a:schemeClr val="accent3"/>
              </a:buClr>
              <a:buSzPts val="2000"/>
              <a:buFont typeface="Bookman Old Style"/>
              <a:buChar char="○"/>
            </a:pPr>
            <a:r>
              <a:rPr lang="en" sz="2000">
                <a:solidFill>
                  <a:schemeClr val="dk1"/>
                </a:solidFill>
                <a:latin typeface="Bookman Old Style"/>
                <a:ea typeface="Bookman Old Style"/>
                <a:cs typeface="Bookman Old Style"/>
                <a:sym typeface="Bookman Old Style"/>
              </a:rPr>
              <a:t>This program was </a:t>
            </a:r>
            <a:r>
              <a:rPr lang="en" sz="2000" b="1">
                <a:solidFill>
                  <a:schemeClr val="dk1"/>
                </a:solidFill>
                <a:latin typeface="Bookman Old Style"/>
                <a:ea typeface="Bookman Old Style"/>
                <a:cs typeface="Bookman Old Style"/>
                <a:sym typeface="Bookman Old Style"/>
              </a:rPr>
              <a:t>created to help provide good will for the US and abroad </a:t>
            </a:r>
            <a:r>
              <a:rPr lang="en" sz="2000">
                <a:solidFill>
                  <a:srgbClr val="0000FF"/>
                </a:solidFill>
                <a:latin typeface="Bookman Old Style"/>
                <a:ea typeface="Bookman Old Style"/>
                <a:cs typeface="Bookman Old Style"/>
                <a:sym typeface="Bookman Old Style"/>
              </a:rPr>
              <a:t>and to</a:t>
            </a:r>
            <a:r>
              <a:rPr lang="en" sz="2000" u="sng">
                <a:solidFill>
                  <a:srgbClr val="0000FF"/>
                </a:solidFill>
                <a:latin typeface="Bookman Old Style"/>
                <a:ea typeface="Bookman Old Style"/>
                <a:cs typeface="Bookman Old Style"/>
                <a:sym typeface="Bookman Old Style"/>
              </a:rPr>
              <a:t> instill a </a:t>
            </a:r>
            <a:r>
              <a:rPr lang="en" sz="2000" u="sng">
                <a:solidFill>
                  <a:srgbClr val="0000FF"/>
                </a:solidFill>
                <a:highlight>
                  <a:srgbClr val="FFFF00"/>
                </a:highlight>
                <a:latin typeface="Bookman Old Style"/>
                <a:ea typeface="Bookman Old Style"/>
                <a:cs typeface="Bookman Old Style"/>
                <a:sym typeface="Bookman Old Style"/>
              </a:rPr>
              <a:t>service ethic in America’s young adults</a:t>
            </a:r>
            <a:r>
              <a:rPr lang="en" sz="2000">
                <a:solidFill>
                  <a:srgbClr val="0000FF"/>
                </a:solidFill>
                <a:highlight>
                  <a:srgbClr val="FFFF00"/>
                </a:highlight>
                <a:latin typeface="Bookman Old Style"/>
                <a:ea typeface="Bookman Old Style"/>
                <a:cs typeface="Bookman Old Style"/>
                <a:sym typeface="Bookman Old Style"/>
              </a:rPr>
              <a:t> </a:t>
            </a:r>
            <a:endParaRPr sz="2000">
              <a:solidFill>
                <a:srgbClr val="0000FF"/>
              </a:solidFill>
              <a:highlight>
                <a:srgbClr val="FFFF00"/>
              </a:highlight>
              <a:latin typeface="Bookman Old Style"/>
              <a:ea typeface="Bookman Old Style"/>
              <a:cs typeface="Bookman Old Style"/>
              <a:sym typeface="Bookman Old Styl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66"/>
          <p:cNvPicPr preferRelativeResize="0"/>
          <p:nvPr/>
        </p:nvPicPr>
        <p:blipFill>
          <a:blip r:embed="rId3">
            <a:alphaModFix/>
          </a:blip>
          <a:stretch>
            <a:fillRect/>
          </a:stretch>
        </p:blipFill>
        <p:spPr>
          <a:xfrm>
            <a:off x="229550" y="94850"/>
            <a:ext cx="8522301" cy="499365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116075" y="168875"/>
            <a:ext cx="4866300" cy="572700"/>
          </a:xfrm>
          <a:prstGeom prst="rect">
            <a:avLst/>
          </a:prstGeom>
          <a:ln w="9525" cap="flat" cmpd="sng">
            <a:solidFill>
              <a:srgbClr val="000000"/>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Cherry Cream Soda"/>
                <a:ea typeface="Cherry Cream Soda"/>
                <a:cs typeface="Cherry Cream Soda"/>
                <a:sym typeface="Cherry Cream Soda"/>
              </a:rPr>
              <a:t>Alliance for Progress</a:t>
            </a:r>
            <a:endParaRPr>
              <a:latin typeface="Cherry Cream Soda"/>
              <a:ea typeface="Cherry Cream Soda"/>
              <a:cs typeface="Cherry Cream Soda"/>
              <a:sym typeface="Cherry Cream Soda"/>
            </a:endParaRPr>
          </a:p>
        </p:txBody>
      </p:sp>
      <p:sp>
        <p:nvSpPr>
          <p:cNvPr id="373" name="Google Shape;373;p67"/>
          <p:cNvSpPr txBox="1"/>
          <p:nvPr/>
        </p:nvSpPr>
        <p:spPr>
          <a:xfrm>
            <a:off x="35075" y="1020150"/>
            <a:ext cx="5028300" cy="3899700"/>
          </a:xfrm>
          <a:prstGeom prst="rect">
            <a:avLst/>
          </a:prstGeom>
          <a:noFill/>
          <a:ln>
            <a:noFill/>
          </a:ln>
        </p:spPr>
        <p:txBody>
          <a:bodyPr spcFirstLastPara="1" wrap="square" lIns="91425" tIns="91425" rIns="91425" bIns="91425" anchor="t" anchorCtr="0">
            <a:spAutoFit/>
          </a:bodyPr>
          <a:lstStyle/>
          <a:p>
            <a:pPr marL="457200" lvl="0" indent="-400050" algn="l" rtl="0">
              <a:lnSpc>
                <a:spcPct val="115000"/>
              </a:lnSpc>
              <a:spcBef>
                <a:spcPts val="0"/>
              </a:spcBef>
              <a:spcAft>
                <a:spcPts val="0"/>
              </a:spcAft>
              <a:buClr>
                <a:schemeClr val="dk1"/>
              </a:buClr>
              <a:buSzPts val="2700"/>
              <a:buFont typeface="Bookman Old Style"/>
              <a:buChar char="●"/>
            </a:pPr>
            <a:r>
              <a:rPr lang="en" sz="2700">
                <a:solidFill>
                  <a:schemeClr val="dk1"/>
                </a:solidFill>
                <a:latin typeface="Bookman Old Style"/>
                <a:ea typeface="Bookman Old Style"/>
                <a:cs typeface="Bookman Old Style"/>
                <a:sym typeface="Bookman Old Style"/>
              </a:rPr>
              <a:t>Helped developing Latin American </a:t>
            </a:r>
            <a:r>
              <a:rPr lang="en" sz="2700" u="sng">
                <a:solidFill>
                  <a:schemeClr val="dk1"/>
                </a:solidFill>
                <a:latin typeface="Bookman Old Style"/>
                <a:ea typeface="Bookman Old Style"/>
                <a:cs typeface="Bookman Old Style"/>
                <a:sym typeface="Bookman Old Style"/>
              </a:rPr>
              <a:t>countries economically</a:t>
            </a:r>
            <a:r>
              <a:rPr lang="en" sz="2700">
                <a:solidFill>
                  <a:schemeClr val="dk1"/>
                </a:solidFill>
                <a:highlight>
                  <a:srgbClr val="00FFFF"/>
                </a:highlight>
                <a:latin typeface="Bookman Old Style"/>
                <a:ea typeface="Bookman Old Style"/>
                <a:cs typeface="Bookman Old Style"/>
                <a:sym typeface="Bookman Old Style"/>
              </a:rPr>
              <a:t> </a:t>
            </a:r>
            <a:endParaRPr sz="2700">
              <a:solidFill>
                <a:schemeClr val="dk1"/>
              </a:solidFill>
              <a:highlight>
                <a:srgbClr val="00FFFF"/>
              </a:highlight>
              <a:latin typeface="Bookman Old Style"/>
              <a:ea typeface="Bookman Old Style"/>
              <a:cs typeface="Bookman Old Style"/>
              <a:sym typeface="Bookman Old Style"/>
            </a:endParaRPr>
          </a:p>
          <a:p>
            <a:pPr marL="457200" lvl="0" indent="-400050" algn="l" rtl="0">
              <a:lnSpc>
                <a:spcPct val="115000"/>
              </a:lnSpc>
              <a:spcBef>
                <a:spcPts val="0"/>
              </a:spcBef>
              <a:spcAft>
                <a:spcPts val="0"/>
              </a:spcAft>
              <a:buClr>
                <a:schemeClr val="dk1"/>
              </a:buClr>
              <a:buSzPts val="2700"/>
              <a:buFont typeface="Bookman Old Style"/>
              <a:buChar char="●"/>
            </a:pPr>
            <a:r>
              <a:rPr lang="en" sz="2700">
                <a:solidFill>
                  <a:schemeClr val="dk1"/>
                </a:solidFill>
                <a:latin typeface="Bookman Old Style"/>
                <a:ea typeface="Bookman Old Style"/>
                <a:cs typeface="Bookman Old Style"/>
                <a:sym typeface="Bookman Old Style"/>
              </a:rPr>
              <a:t>Main purpose was to </a:t>
            </a:r>
            <a:r>
              <a:rPr lang="en" sz="2700" u="sng">
                <a:solidFill>
                  <a:schemeClr val="dk1"/>
                </a:solidFill>
                <a:latin typeface="Bookman Old Style"/>
                <a:ea typeface="Bookman Old Style"/>
                <a:cs typeface="Bookman Old Style"/>
                <a:sym typeface="Bookman Old Style"/>
              </a:rPr>
              <a:t>prevent the spread of Communism</a:t>
            </a:r>
            <a:r>
              <a:rPr lang="en" sz="2700">
                <a:solidFill>
                  <a:schemeClr val="dk1"/>
                </a:solidFill>
                <a:latin typeface="Bookman Old Style"/>
                <a:ea typeface="Bookman Old Style"/>
                <a:cs typeface="Bookman Old Style"/>
                <a:sym typeface="Bookman Old Style"/>
              </a:rPr>
              <a:t> in Latin America</a:t>
            </a:r>
            <a:endParaRPr sz="2700">
              <a:solidFill>
                <a:schemeClr val="dk1"/>
              </a:solidFill>
              <a:latin typeface="Bookman Old Style"/>
              <a:ea typeface="Bookman Old Style"/>
              <a:cs typeface="Bookman Old Style"/>
              <a:sym typeface="Bookman Old Style"/>
            </a:endParaRPr>
          </a:p>
          <a:p>
            <a:pPr marL="457200" lvl="0" indent="0" algn="l" rtl="0">
              <a:lnSpc>
                <a:spcPct val="115000"/>
              </a:lnSpc>
              <a:spcBef>
                <a:spcPts val="0"/>
              </a:spcBef>
              <a:spcAft>
                <a:spcPts val="0"/>
              </a:spcAft>
              <a:buNone/>
            </a:pPr>
            <a:endParaRPr sz="2400">
              <a:solidFill>
                <a:schemeClr val="accent3"/>
              </a:solidFill>
              <a:latin typeface="Proxima Nova"/>
              <a:ea typeface="Proxima Nova"/>
              <a:cs typeface="Proxima Nova"/>
              <a:sym typeface="Proxima Nova"/>
            </a:endParaRPr>
          </a:p>
        </p:txBody>
      </p:sp>
      <p:pic>
        <p:nvPicPr>
          <p:cNvPr id="374" name="Google Shape;374;p67" descr="File:Alliance for Progress in Venezuela 1961.jpg - Wikipedia"/>
          <p:cNvPicPr preferRelativeResize="0"/>
          <p:nvPr/>
        </p:nvPicPr>
        <p:blipFill rotWithShape="1">
          <a:blip r:embed="rId3">
            <a:alphaModFix/>
          </a:blip>
          <a:srcRect/>
          <a:stretch/>
        </p:blipFill>
        <p:spPr>
          <a:xfrm>
            <a:off x="5063375" y="409000"/>
            <a:ext cx="3877349" cy="4458351"/>
          </a:xfrm>
          <a:prstGeom prst="rect">
            <a:avLst/>
          </a:prstGeom>
          <a:noFill/>
          <a:ln w="38100" cap="flat" cmpd="sng">
            <a:solidFill>
              <a:srgbClr val="0000FF"/>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8"/>
          <p:cNvSpPr txBox="1">
            <a:spLocks noGrp="1"/>
          </p:cNvSpPr>
          <p:nvPr>
            <p:ph type="title"/>
          </p:nvPr>
        </p:nvSpPr>
        <p:spPr>
          <a:xfrm>
            <a:off x="311700" y="445025"/>
            <a:ext cx="4260300" cy="572700"/>
          </a:xfrm>
          <a:prstGeom prst="rect">
            <a:avLst/>
          </a:prstGeom>
          <a:ln w="9525" cap="flat" cmpd="sng">
            <a:solidFill>
              <a:srgbClr val="000000"/>
            </a:solidFill>
            <a:prstDash val="lg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herry Cream Soda"/>
                <a:ea typeface="Cherry Cream Soda"/>
                <a:cs typeface="Cherry Cream Soda"/>
                <a:sym typeface="Cherry Cream Soda"/>
              </a:rPr>
              <a:t>The Apollo Program</a:t>
            </a:r>
            <a:endParaRPr>
              <a:latin typeface="Cherry Cream Soda"/>
              <a:ea typeface="Cherry Cream Soda"/>
              <a:cs typeface="Cherry Cream Soda"/>
              <a:sym typeface="Cherry Cream Soda"/>
            </a:endParaRPr>
          </a:p>
        </p:txBody>
      </p:sp>
      <p:sp>
        <p:nvSpPr>
          <p:cNvPr id="380" name="Google Shape;380;p68"/>
          <p:cNvSpPr txBox="1"/>
          <p:nvPr/>
        </p:nvSpPr>
        <p:spPr>
          <a:xfrm>
            <a:off x="138075" y="1300225"/>
            <a:ext cx="5166600" cy="33885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0"/>
              </a:spcBef>
              <a:spcAft>
                <a:spcPts val="0"/>
              </a:spcAft>
              <a:buClr>
                <a:schemeClr val="dk1"/>
              </a:buClr>
              <a:buSzPts val="2300"/>
              <a:buFont typeface="Bookman Old Style"/>
              <a:buChar char="●"/>
            </a:pPr>
            <a:r>
              <a:rPr lang="en" sz="2300">
                <a:solidFill>
                  <a:schemeClr val="dk1"/>
                </a:solidFill>
                <a:latin typeface="Bookman Old Style"/>
                <a:ea typeface="Bookman Old Style"/>
                <a:cs typeface="Bookman Old Style"/>
                <a:sym typeface="Bookman Old Style"/>
              </a:rPr>
              <a:t>Kennedy’s most well known program was to </a:t>
            </a:r>
            <a:r>
              <a:rPr lang="en" sz="2300" u="sng">
                <a:solidFill>
                  <a:schemeClr val="dk1"/>
                </a:solidFill>
                <a:latin typeface="Bookman Old Style"/>
                <a:ea typeface="Bookman Old Style"/>
                <a:cs typeface="Bookman Old Style"/>
                <a:sym typeface="Bookman Old Style"/>
              </a:rPr>
              <a:t>put a man on the Moon</a:t>
            </a:r>
            <a:endParaRPr sz="2300" u="sng">
              <a:solidFill>
                <a:schemeClr val="dk1"/>
              </a:solidFill>
              <a:latin typeface="Bookman Old Style"/>
              <a:ea typeface="Bookman Old Style"/>
              <a:cs typeface="Bookman Old Style"/>
              <a:sym typeface="Bookman Old Style"/>
            </a:endParaRPr>
          </a:p>
          <a:p>
            <a:pPr marL="457200" lvl="0" indent="-374650" algn="l" rtl="0">
              <a:lnSpc>
                <a:spcPct val="115000"/>
              </a:lnSpc>
              <a:spcBef>
                <a:spcPts val="0"/>
              </a:spcBef>
              <a:spcAft>
                <a:spcPts val="0"/>
              </a:spcAft>
              <a:buClr>
                <a:schemeClr val="dk1"/>
              </a:buClr>
              <a:buSzPts val="2300"/>
              <a:buFont typeface="Bookman Old Style"/>
              <a:buChar char="●"/>
            </a:pPr>
            <a:r>
              <a:rPr lang="en" sz="2300">
                <a:solidFill>
                  <a:schemeClr val="dk1"/>
                </a:solidFill>
                <a:latin typeface="Bookman Old Style"/>
                <a:ea typeface="Bookman Old Style"/>
                <a:cs typeface="Bookman Old Style"/>
                <a:sym typeface="Bookman Old Style"/>
              </a:rPr>
              <a:t>1962: Kennedy challenged America to put a man on the moon by the </a:t>
            </a:r>
            <a:r>
              <a:rPr lang="en" sz="2300" u="sng">
                <a:solidFill>
                  <a:schemeClr val="dk1"/>
                </a:solidFill>
                <a:latin typeface="Bookman Old Style"/>
                <a:ea typeface="Bookman Old Style"/>
                <a:cs typeface="Bookman Old Style"/>
                <a:sym typeface="Bookman Old Style"/>
              </a:rPr>
              <a:t>end of the 1960s</a:t>
            </a:r>
            <a:endParaRPr sz="2300" u="sng">
              <a:solidFill>
                <a:schemeClr val="dk1"/>
              </a:solidFill>
              <a:latin typeface="Bookman Old Style"/>
              <a:ea typeface="Bookman Old Style"/>
              <a:cs typeface="Bookman Old Style"/>
              <a:sym typeface="Bookman Old Style"/>
            </a:endParaRPr>
          </a:p>
          <a:p>
            <a:pPr marL="457200" lvl="0" indent="-374650" algn="l" rtl="0">
              <a:lnSpc>
                <a:spcPct val="115000"/>
              </a:lnSpc>
              <a:spcBef>
                <a:spcPts val="0"/>
              </a:spcBef>
              <a:spcAft>
                <a:spcPts val="0"/>
              </a:spcAft>
              <a:buClr>
                <a:schemeClr val="dk1"/>
              </a:buClr>
              <a:buSzPts val="2300"/>
              <a:buFont typeface="Bookman Old Style"/>
              <a:buChar char="●"/>
            </a:pPr>
            <a:r>
              <a:rPr lang="en" sz="2300">
                <a:solidFill>
                  <a:schemeClr val="dk1"/>
                </a:solidFill>
                <a:latin typeface="Bookman Old Style"/>
                <a:ea typeface="Bookman Old Style"/>
                <a:cs typeface="Bookman Old Style"/>
                <a:sym typeface="Bookman Old Style"/>
              </a:rPr>
              <a:t>In 1969, NASA’s Apollo program </a:t>
            </a:r>
            <a:r>
              <a:rPr lang="en" sz="2300" u="sng">
                <a:solidFill>
                  <a:schemeClr val="dk1"/>
                </a:solidFill>
                <a:latin typeface="Bookman Old Style"/>
                <a:ea typeface="Bookman Old Style"/>
                <a:cs typeface="Bookman Old Style"/>
                <a:sym typeface="Bookman Old Style"/>
              </a:rPr>
              <a:t>was successful </a:t>
            </a:r>
            <a:endParaRPr sz="2300" u="sng">
              <a:solidFill>
                <a:schemeClr val="dk1"/>
              </a:solidFill>
              <a:latin typeface="Bookman Old Style"/>
              <a:ea typeface="Bookman Old Style"/>
              <a:cs typeface="Bookman Old Style"/>
              <a:sym typeface="Bookman Old Style"/>
            </a:endParaRPr>
          </a:p>
        </p:txBody>
      </p:sp>
      <p:pic>
        <p:nvPicPr>
          <p:cNvPr id="381" name="Google Shape;381;p68"/>
          <p:cNvPicPr preferRelativeResize="0"/>
          <p:nvPr/>
        </p:nvPicPr>
        <p:blipFill>
          <a:blip r:embed="rId3">
            <a:alphaModFix/>
          </a:blip>
          <a:stretch>
            <a:fillRect/>
          </a:stretch>
        </p:blipFill>
        <p:spPr>
          <a:xfrm>
            <a:off x="5178025" y="609850"/>
            <a:ext cx="3785700" cy="3877776"/>
          </a:xfrm>
          <a:prstGeom prst="rect">
            <a:avLst/>
          </a:prstGeom>
          <a:noFill/>
          <a:ln w="28575" cap="flat" cmpd="sng">
            <a:solidFill>
              <a:srgbClr val="0000FF"/>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1DF87"/>
        </a:solidFill>
        <a:effectLst/>
      </p:bgPr>
    </p:bg>
    <p:spTree>
      <p:nvGrpSpPr>
        <p:cNvPr id="1" name="Shape 385"/>
        <p:cNvGrpSpPr/>
        <p:nvPr/>
      </p:nvGrpSpPr>
      <p:grpSpPr>
        <a:xfrm>
          <a:off x="0" y="0"/>
          <a:ext cx="0" cy="0"/>
          <a:chOff x="0" y="0"/>
          <a:chExt cx="0" cy="0"/>
        </a:xfrm>
      </p:grpSpPr>
      <p:sp>
        <p:nvSpPr>
          <p:cNvPr id="386" name="Google Shape;386;p69"/>
          <p:cNvSpPr txBox="1"/>
          <p:nvPr/>
        </p:nvSpPr>
        <p:spPr>
          <a:xfrm>
            <a:off x="1245093" y="419470"/>
            <a:ext cx="6551700" cy="5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a:solidFill>
                  <a:schemeClr val="dk1"/>
                </a:solidFill>
                <a:latin typeface="Cherry Cream Soda"/>
                <a:ea typeface="Cherry Cream Soda"/>
                <a:cs typeface="Cherry Cream Soda"/>
                <a:sym typeface="Cherry Cream Soda"/>
              </a:rPr>
              <a:t>Quotable Quotes</a:t>
            </a:r>
            <a:endParaRPr sz="1100">
              <a:solidFill>
                <a:schemeClr val="dk1"/>
              </a:solidFill>
              <a:latin typeface="Cherry Cream Soda"/>
              <a:ea typeface="Cherry Cream Soda"/>
              <a:cs typeface="Cherry Cream Soda"/>
              <a:sym typeface="Cherry Cream Soda"/>
            </a:endParaRPr>
          </a:p>
        </p:txBody>
      </p:sp>
      <p:sp>
        <p:nvSpPr>
          <p:cNvPr id="387" name="Google Shape;387;p69"/>
          <p:cNvSpPr txBox="1"/>
          <p:nvPr/>
        </p:nvSpPr>
        <p:spPr>
          <a:xfrm>
            <a:off x="312938" y="1251752"/>
            <a:ext cx="8702400" cy="11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b="1" i="1">
                <a:solidFill>
                  <a:schemeClr val="dk1"/>
                </a:solidFill>
                <a:latin typeface="Twentieth Century"/>
                <a:ea typeface="Twentieth Century"/>
                <a:cs typeface="Twentieth Century"/>
                <a:sym typeface="Twentieth Century"/>
              </a:rPr>
              <a:t>“We choose to go to the moon in this decade and do other things, not because they are easy but because they are hard.”</a:t>
            </a:r>
            <a:endParaRPr sz="1100"/>
          </a:p>
          <a:p>
            <a:pPr marL="0" marR="0" lvl="0" indent="0" algn="r" rtl="0">
              <a:spcBef>
                <a:spcPts val="0"/>
              </a:spcBef>
              <a:spcAft>
                <a:spcPts val="0"/>
              </a:spcAft>
              <a:buNone/>
            </a:pPr>
            <a:r>
              <a:rPr lang="en" sz="1400">
                <a:solidFill>
                  <a:schemeClr val="dk1"/>
                </a:solidFill>
                <a:latin typeface="Twentieth Century"/>
                <a:ea typeface="Twentieth Century"/>
                <a:cs typeface="Twentieth Century"/>
                <a:sym typeface="Twentieth Century"/>
              </a:rPr>
              <a:t>-President John F. Kennedy (1962)</a:t>
            </a:r>
            <a:endParaRPr sz="1100"/>
          </a:p>
        </p:txBody>
      </p:sp>
      <p:sp>
        <p:nvSpPr>
          <p:cNvPr id="388" name="Google Shape;388;p69"/>
          <p:cNvSpPr txBox="1"/>
          <p:nvPr/>
        </p:nvSpPr>
        <p:spPr>
          <a:xfrm>
            <a:off x="712433" y="2929631"/>
            <a:ext cx="7617300" cy="1546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dk1"/>
                </a:solidFill>
                <a:latin typeface="Twentieth Century"/>
                <a:ea typeface="Twentieth Century"/>
                <a:cs typeface="Twentieth Century"/>
                <a:sym typeface="Twentieth Century"/>
              </a:rPr>
              <a:t>Respond the this quote. How does this make you feel? What things do you want to do? Why do you want to do them? Do you think America is living up to President Kennedy’s challenge today? Why/Why not?</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title"/>
          </p:nvPr>
        </p:nvSpPr>
        <p:spPr>
          <a:xfrm>
            <a:off x="53450" y="47925"/>
            <a:ext cx="5250900" cy="519600"/>
          </a:xfrm>
          <a:prstGeom prst="rect">
            <a:avLst/>
          </a:prstGeom>
        </p:spPr>
        <p:txBody>
          <a:bodyPr spcFirstLastPara="1" wrap="square" lIns="91425" tIns="91425" rIns="91425" bIns="91425" anchor="t" anchorCtr="0">
            <a:noAutofit/>
          </a:bodyPr>
          <a:lstStyle/>
          <a:p>
            <a:pPr marL="0" lvl="0" indent="0" algn="ctr" rtl="0">
              <a:lnSpc>
                <a:spcPct val="132352"/>
              </a:lnSpc>
              <a:spcBef>
                <a:spcPts val="0"/>
              </a:spcBef>
              <a:spcAft>
                <a:spcPts val="0"/>
              </a:spcAft>
              <a:buClr>
                <a:schemeClr val="dk1"/>
              </a:buClr>
              <a:buSzPts val="990"/>
              <a:buFont typeface="Arial"/>
              <a:buNone/>
            </a:pPr>
            <a:r>
              <a:rPr lang="en" sz="2950" u="sng">
                <a:solidFill>
                  <a:srgbClr val="000000"/>
                </a:solidFill>
                <a:highlight>
                  <a:srgbClr val="FFFFFF"/>
                </a:highlight>
              </a:rPr>
              <a:t>Military-Industrial Complex</a:t>
            </a:r>
            <a:endParaRPr sz="2950" u="sng">
              <a:solidFill>
                <a:srgbClr val="000000"/>
              </a:solidFill>
              <a:highlight>
                <a:srgbClr val="FFFFFF"/>
              </a:highlight>
            </a:endParaRPr>
          </a:p>
          <a:p>
            <a:pPr marL="0" lvl="0" indent="0" algn="l" rtl="0">
              <a:spcBef>
                <a:spcPts val="0"/>
              </a:spcBef>
              <a:spcAft>
                <a:spcPts val="0"/>
              </a:spcAft>
              <a:buSzPts val="990"/>
              <a:buNone/>
            </a:pPr>
            <a:endParaRPr sz="2520"/>
          </a:p>
        </p:txBody>
      </p:sp>
      <p:sp>
        <p:nvSpPr>
          <p:cNvPr id="157" name="Google Shape;157;p34"/>
          <p:cNvSpPr txBox="1">
            <a:spLocks noGrp="1"/>
          </p:cNvSpPr>
          <p:nvPr>
            <p:ph type="body" idx="1"/>
          </p:nvPr>
        </p:nvSpPr>
        <p:spPr>
          <a:xfrm>
            <a:off x="157125" y="869475"/>
            <a:ext cx="4548900" cy="4106400"/>
          </a:xfrm>
          <a:prstGeom prst="rect">
            <a:avLst/>
          </a:prstGeom>
        </p:spPr>
        <p:txBody>
          <a:bodyPr spcFirstLastPara="1" wrap="square" lIns="91425" tIns="91425" rIns="91425" bIns="91425" anchor="t" anchorCtr="0">
            <a:noAutofit/>
          </a:bodyPr>
          <a:lstStyle/>
          <a:p>
            <a:pPr marL="457200" lvl="0" indent="-355123" algn="l" rtl="0">
              <a:lnSpc>
                <a:spcPct val="132352"/>
              </a:lnSpc>
              <a:spcBef>
                <a:spcPts val="0"/>
              </a:spcBef>
              <a:spcAft>
                <a:spcPts val="0"/>
              </a:spcAft>
              <a:buClr>
                <a:srgbClr val="000000"/>
              </a:buClr>
              <a:buSzPts val="1992"/>
              <a:buFont typeface="Bookman Old Style"/>
              <a:buChar char="●"/>
            </a:pPr>
            <a:r>
              <a:rPr lang="en" sz="1992">
                <a:solidFill>
                  <a:srgbClr val="000000"/>
                </a:solidFill>
                <a:highlight>
                  <a:srgbClr val="FFFFFF"/>
                </a:highlight>
                <a:latin typeface="Bookman Old Style"/>
                <a:ea typeface="Bookman Old Style"/>
                <a:cs typeface="Bookman Old Style"/>
                <a:sym typeface="Bookman Old Style"/>
              </a:rPr>
              <a:t>As President Eisenhower left office, he warned Americans not to allow too much power to fall into the hands of what he called the </a:t>
            </a:r>
            <a:r>
              <a:rPr lang="en" sz="1992">
                <a:solidFill>
                  <a:srgbClr val="000000"/>
                </a:solidFill>
                <a:highlight>
                  <a:srgbClr val="FFFF00"/>
                </a:highlight>
                <a:latin typeface="Bookman Old Style"/>
                <a:ea typeface="Bookman Old Style"/>
                <a:cs typeface="Bookman Old Style"/>
                <a:sym typeface="Bookman Old Style"/>
              </a:rPr>
              <a:t>"Military-Industrial Complex," </a:t>
            </a:r>
            <a:endParaRPr sz="1992">
              <a:solidFill>
                <a:srgbClr val="000000"/>
              </a:solidFill>
              <a:highlight>
                <a:srgbClr val="FFFF00"/>
              </a:highlight>
              <a:latin typeface="Bookman Old Style"/>
              <a:ea typeface="Bookman Old Style"/>
              <a:cs typeface="Bookman Old Style"/>
              <a:sym typeface="Bookman Old Style"/>
            </a:endParaRPr>
          </a:p>
          <a:p>
            <a:pPr marL="914400" lvl="1" indent="-374173" algn="l" rtl="0">
              <a:lnSpc>
                <a:spcPct val="132352"/>
              </a:lnSpc>
              <a:spcBef>
                <a:spcPts val="0"/>
              </a:spcBef>
              <a:spcAft>
                <a:spcPts val="0"/>
              </a:spcAft>
              <a:buClr>
                <a:srgbClr val="000000"/>
              </a:buClr>
              <a:buSzPts val="2293"/>
              <a:buFont typeface="Bookman Old Style"/>
              <a:buChar char="○"/>
            </a:pPr>
            <a:r>
              <a:rPr lang="en" sz="1992">
                <a:solidFill>
                  <a:srgbClr val="000000"/>
                </a:solidFill>
                <a:highlight>
                  <a:srgbClr val="FFFF00"/>
                </a:highlight>
                <a:latin typeface="Bookman Old Style"/>
                <a:ea typeface="Bookman Old Style"/>
                <a:cs typeface="Bookman Old Style"/>
                <a:sym typeface="Bookman Old Style"/>
              </a:rPr>
              <a:t>which meant the relationship between the government and the arms industry</a:t>
            </a:r>
            <a:r>
              <a:rPr lang="en" sz="2292">
                <a:solidFill>
                  <a:srgbClr val="000000"/>
                </a:solidFill>
                <a:highlight>
                  <a:srgbClr val="FFFF00"/>
                </a:highlight>
                <a:latin typeface="Bookman Old Style"/>
                <a:ea typeface="Bookman Old Style"/>
                <a:cs typeface="Bookman Old Style"/>
                <a:sym typeface="Bookman Old Style"/>
              </a:rPr>
              <a:t>.</a:t>
            </a:r>
            <a:endParaRPr sz="2292">
              <a:solidFill>
                <a:srgbClr val="000000"/>
              </a:solidFill>
              <a:highlight>
                <a:srgbClr val="FFFF00"/>
              </a:highlight>
              <a:latin typeface="Bookman Old Style"/>
              <a:ea typeface="Bookman Old Style"/>
              <a:cs typeface="Bookman Old Style"/>
              <a:sym typeface="Bookman Old Style"/>
            </a:endParaRPr>
          </a:p>
          <a:p>
            <a:pPr marL="0" lvl="0" indent="0" algn="l" rtl="0">
              <a:spcBef>
                <a:spcPts val="0"/>
              </a:spcBef>
              <a:spcAft>
                <a:spcPts val="1200"/>
              </a:spcAft>
              <a:buSzPts val="852"/>
              <a:buNone/>
            </a:pPr>
            <a:endParaRPr sz="2525">
              <a:solidFill>
                <a:srgbClr val="000000"/>
              </a:solidFill>
            </a:endParaRPr>
          </a:p>
        </p:txBody>
      </p:sp>
      <p:pic>
        <p:nvPicPr>
          <p:cNvPr id="158" name="Google Shape;158;p34"/>
          <p:cNvPicPr preferRelativeResize="0"/>
          <p:nvPr/>
        </p:nvPicPr>
        <p:blipFill>
          <a:blip r:embed="rId3">
            <a:alphaModFix/>
          </a:blip>
          <a:stretch>
            <a:fillRect/>
          </a:stretch>
        </p:blipFill>
        <p:spPr>
          <a:xfrm>
            <a:off x="5040675" y="261900"/>
            <a:ext cx="3965725" cy="4713975"/>
          </a:xfrm>
          <a:prstGeom prst="rect">
            <a:avLst/>
          </a:prstGeom>
          <a:noFill/>
          <a:ln w="19050" cap="flat" cmpd="sng">
            <a:solidFill>
              <a:srgbClr val="000000"/>
            </a:solidFill>
            <a:prstDash val="dot"/>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70" descr="Follow me on Twitter: https://twitter.com/devanealex&#10;&#10;This is a slow motion clip of the shooting of John F Kennedy. &#10;Some believe that the United States government had something to do with this and that Lee Harvey Oswald couldn't have shot the president.&#10;&#10;I personally believe that Oswald did do it as recent computer models have shown that the direction that the bullet travelled would make sense to have come from the Texas School Book Depository which is backed up with witnesses who saw this happen. &#10;&#10;What do you think?&#10;Put your ideas in the comments bellow." title="John F Kennedy Assassination - Zapruder Film (SLOW MOTION)">
            <a:hlinkClick r:id="rId3"/>
          </p:cNvPr>
          <p:cNvPicPr preferRelativeResize="0"/>
          <p:nvPr/>
        </p:nvPicPr>
        <p:blipFill>
          <a:blip r:embed="rId4">
            <a:alphaModFix/>
          </a:blip>
          <a:stretch>
            <a:fillRect/>
          </a:stretch>
        </p:blipFill>
        <p:spPr>
          <a:xfrm>
            <a:off x="391225" y="310675"/>
            <a:ext cx="8296350" cy="443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71" descr="&quot;As The World Turns&quot; was airing on CBS the afternoon of November 22, 1963, when Walter Cronkite broke in to tell the nation that President Kennedy had been shot. Coverage then went back to the soap opera, but not for long. Charles Osgood reports on how America learned of the shooting of a president." title="JFK assassination: Cronkite informs a shocked nation">
            <a:hlinkClick r:id="rId3"/>
          </p:cNvPr>
          <p:cNvPicPr preferRelativeResize="0"/>
          <p:nvPr/>
        </p:nvPicPr>
        <p:blipFill>
          <a:blip r:embed="rId4">
            <a:alphaModFix/>
          </a:blip>
          <a:stretch>
            <a:fillRect/>
          </a:stretch>
        </p:blipFill>
        <p:spPr>
          <a:xfrm>
            <a:off x="632875" y="345200"/>
            <a:ext cx="7962650" cy="4510625"/>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72" descr="Jack Ruby shoots and kills Lee Harvey Oswald in front of news cameras. From &quot;The Assassination of President Kennedy.&quot;" title="Lee Harvey Oswald shot by Jack Ruby">
            <a:hlinkClick r:id="rId3"/>
          </p:cNvPr>
          <p:cNvPicPr preferRelativeResize="0"/>
          <p:nvPr/>
        </p:nvPicPr>
        <p:blipFill>
          <a:blip r:embed="rId4">
            <a:alphaModFix/>
          </a:blip>
          <a:stretch>
            <a:fillRect/>
          </a:stretch>
        </p:blipFill>
        <p:spPr>
          <a:xfrm>
            <a:off x="306850" y="264650"/>
            <a:ext cx="8277150" cy="4625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3"/>
          <p:cNvSpPr txBox="1">
            <a:spLocks noGrp="1"/>
          </p:cNvSpPr>
          <p:nvPr>
            <p:ph type="title"/>
          </p:nvPr>
        </p:nvSpPr>
        <p:spPr>
          <a:xfrm>
            <a:off x="80550" y="126600"/>
            <a:ext cx="4648800" cy="8220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Alfa Slab One"/>
                <a:ea typeface="Alfa Slab One"/>
                <a:cs typeface="Alfa Slab One"/>
                <a:sym typeface="Alfa Slab One"/>
              </a:rPr>
              <a:t>The Assassination</a:t>
            </a:r>
            <a:endParaRPr>
              <a:latin typeface="Alfa Slab One"/>
              <a:ea typeface="Alfa Slab One"/>
              <a:cs typeface="Alfa Slab One"/>
              <a:sym typeface="Alfa Slab One"/>
            </a:endParaRPr>
          </a:p>
        </p:txBody>
      </p:sp>
      <p:sp>
        <p:nvSpPr>
          <p:cNvPr id="409" name="Google Shape;409;p73"/>
          <p:cNvSpPr txBox="1"/>
          <p:nvPr/>
        </p:nvSpPr>
        <p:spPr>
          <a:xfrm>
            <a:off x="184100" y="1017625"/>
            <a:ext cx="4798200" cy="39267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Bookman Old Style"/>
              <a:buChar char="●"/>
            </a:pPr>
            <a:r>
              <a:rPr lang="en" sz="2200" b="1">
                <a:solidFill>
                  <a:schemeClr val="dk1"/>
                </a:solidFill>
                <a:latin typeface="Bookman Old Style"/>
                <a:ea typeface="Bookman Old Style"/>
                <a:cs typeface="Bookman Old Style"/>
                <a:sym typeface="Bookman Old Style"/>
              </a:rPr>
              <a:t>Lee Harvey Oswald,</a:t>
            </a:r>
            <a:r>
              <a:rPr lang="en" sz="2200">
                <a:solidFill>
                  <a:schemeClr val="dk1"/>
                </a:solidFill>
                <a:latin typeface="Bookman Old Style"/>
                <a:ea typeface="Bookman Old Style"/>
                <a:cs typeface="Bookman Old Style"/>
                <a:sym typeface="Bookman Old Style"/>
              </a:rPr>
              <a:t> a US Marine veteran </a:t>
            </a:r>
            <a:r>
              <a:rPr lang="en" sz="2200" u="sng">
                <a:solidFill>
                  <a:schemeClr val="dk1"/>
                </a:solidFill>
                <a:latin typeface="Bookman Old Style"/>
                <a:ea typeface="Bookman Old Style"/>
                <a:cs typeface="Bookman Old Style"/>
                <a:sym typeface="Bookman Old Style"/>
              </a:rPr>
              <a:t>was charged with the assassination of President Kennedy</a:t>
            </a:r>
            <a:endParaRPr sz="2200" u="sng">
              <a:solidFill>
                <a:schemeClr val="dk1"/>
              </a:solidFill>
              <a:latin typeface="Bookman Old Style"/>
              <a:ea typeface="Bookman Old Style"/>
              <a:cs typeface="Bookman Old Style"/>
              <a:sym typeface="Bookman Old Style"/>
            </a:endParaRPr>
          </a:p>
          <a:p>
            <a:pPr marL="457200" lvl="0" indent="-368300" algn="l" rtl="0">
              <a:lnSpc>
                <a:spcPct val="115000"/>
              </a:lnSpc>
              <a:spcBef>
                <a:spcPts val="0"/>
              </a:spcBef>
              <a:spcAft>
                <a:spcPts val="0"/>
              </a:spcAft>
              <a:buClr>
                <a:schemeClr val="dk1"/>
              </a:buClr>
              <a:buSzPts val="2200"/>
              <a:buFont typeface="Bookman Old Style"/>
              <a:buChar char="●"/>
            </a:pPr>
            <a:r>
              <a:rPr lang="en" sz="2200">
                <a:solidFill>
                  <a:schemeClr val="dk1"/>
                </a:solidFill>
                <a:latin typeface="Bookman Old Style"/>
                <a:ea typeface="Bookman Old Style"/>
                <a:cs typeface="Bookman Old Style"/>
                <a:sym typeface="Bookman Old Style"/>
              </a:rPr>
              <a:t>Shortly after his arrest he was </a:t>
            </a:r>
            <a:r>
              <a:rPr lang="en" sz="2200" u="sng">
                <a:solidFill>
                  <a:schemeClr val="dk1"/>
                </a:solidFill>
                <a:latin typeface="Bookman Old Style"/>
                <a:ea typeface="Bookman Old Style"/>
                <a:cs typeface="Bookman Old Style"/>
                <a:sym typeface="Bookman Old Style"/>
              </a:rPr>
              <a:t>killed by Jack Ruby</a:t>
            </a:r>
            <a:r>
              <a:rPr lang="en" sz="2200">
                <a:solidFill>
                  <a:schemeClr val="dk1"/>
                </a:solidFill>
                <a:latin typeface="Bookman Old Style"/>
                <a:ea typeface="Bookman Old Style"/>
                <a:cs typeface="Bookman Old Style"/>
                <a:sym typeface="Bookman Old Style"/>
              </a:rPr>
              <a:t>, a Dallas nightclub owner</a:t>
            </a:r>
            <a:endParaRPr sz="2200">
              <a:solidFill>
                <a:schemeClr val="dk1"/>
              </a:solidFill>
              <a:latin typeface="Bookman Old Style"/>
              <a:ea typeface="Bookman Old Style"/>
              <a:cs typeface="Bookman Old Style"/>
              <a:sym typeface="Bookman Old Style"/>
            </a:endParaRPr>
          </a:p>
          <a:p>
            <a:pPr marL="914400" lvl="1" indent="-355600" algn="l" rtl="0">
              <a:lnSpc>
                <a:spcPct val="115000"/>
              </a:lnSpc>
              <a:spcBef>
                <a:spcPts val="0"/>
              </a:spcBef>
              <a:spcAft>
                <a:spcPts val="0"/>
              </a:spcAft>
              <a:buClr>
                <a:schemeClr val="accent3"/>
              </a:buClr>
              <a:buSzPts val="2000"/>
              <a:buFont typeface="Bookman Old Style"/>
              <a:buChar char="○"/>
            </a:pPr>
            <a:r>
              <a:rPr lang="en" sz="2000">
                <a:solidFill>
                  <a:schemeClr val="dk1"/>
                </a:solidFill>
                <a:latin typeface="Bookman Old Style"/>
                <a:ea typeface="Bookman Old Style"/>
                <a:cs typeface="Bookman Old Style"/>
                <a:sym typeface="Bookman Old Style"/>
              </a:rPr>
              <a:t>After the assassination, Vice President Lyndon B Johnson will be sworn in as President</a:t>
            </a:r>
            <a:endParaRPr sz="2000">
              <a:solidFill>
                <a:schemeClr val="dk1"/>
              </a:solidFill>
              <a:latin typeface="Bookman Old Style"/>
              <a:ea typeface="Bookman Old Style"/>
              <a:cs typeface="Bookman Old Style"/>
              <a:sym typeface="Bookman Old Style"/>
            </a:endParaRPr>
          </a:p>
        </p:txBody>
      </p:sp>
      <p:pic>
        <p:nvPicPr>
          <p:cNvPr id="410" name="Google Shape;410;p73" descr="The life and death of Lee Harvey Oswald - CBS News"/>
          <p:cNvPicPr preferRelativeResize="0"/>
          <p:nvPr/>
        </p:nvPicPr>
        <p:blipFill rotWithShape="1">
          <a:blip r:embed="rId3">
            <a:alphaModFix/>
          </a:blip>
          <a:srcRect/>
          <a:stretch/>
        </p:blipFill>
        <p:spPr>
          <a:xfrm>
            <a:off x="5339125" y="183250"/>
            <a:ext cx="3555574" cy="2238226"/>
          </a:xfrm>
          <a:prstGeom prst="rect">
            <a:avLst/>
          </a:prstGeom>
          <a:noFill/>
          <a:ln w="9525" cap="flat" cmpd="sng">
            <a:solidFill>
              <a:srgbClr val="000000"/>
            </a:solidFill>
            <a:prstDash val="solid"/>
            <a:round/>
            <a:headEnd type="none" w="sm" len="sm"/>
            <a:tailEnd type="none" w="sm" len="sm"/>
          </a:ln>
        </p:spPr>
      </p:pic>
      <p:pic>
        <p:nvPicPr>
          <p:cNvPr id="411" name="Google Shape;411;p73" descr="Johnson Takes Oath of Office Aboard Air Force One - HISTORY"/>
          <p:cNvPicPr preferRelativeResize="0"/>
          <p:nvPr/>
        </p:nvPicPr>
        <p:blipFill rotWithShape="1">
          <a:blip r:embed="rId4">
            <a:alphaModFix/>
          </a:blip>
          <a:srcRect/>
          <a:stretch/>
        </p:blipFill>
        <p:spPr>
          <a:xfrm>
            <a:off x="5253525" y="2571757"/>
            <a:ext cx="3726772" cy="240436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74" descr="The Funeral of John F. Kennedy: potus_geeks — LiveJournal"/>
          <p:cNvPicPr preferRelativeResize="0"/>
          <p:nvPr/>
        </p:nvPicPr>
        <p:blipFill>
          <a:blip r:embed="rId3">
            <a:alphaModFix/>
          </a:blip>
          <a:stretch>
            <a:fillRect/>
          </a:stretch>
        </p:blipFill>
        <p:spPr>
          <a:xfrm>
            <a:off x="161075" y="103550"/>
            <a:ext cx="4947900" cy="2600525"/>
          </a:xfrm>
          <a:prstGeom prst="rect">
            <a:avLst/>
          </a:prstGeom>
          <a:noFill/>
          <a:ln w="28575" cap="flat" cmpd="sng">
            <a:solidFill>
              <a:srgbClr val="000000"/>
            </a:solidFill>
            <a:prstDash val="solid"/>
            <a:round/>
            <a:headEnd type="none" w="sm" len="sm"/>
            <a:tailEnd type="none" w="sm" len="sm"/>
          </a:ln>
        </p:spPr>
      </p:pic>
      <p:pic>
        <p:nvPicPr>
          <p:cNvPr id="417" name="Google Shape;417;p74" descr="How Live TV Helped America Mourn The Loss Of JFK : NPR"/>
          <p:cNvPicPr preferRelativeResize="0"/>
          <p:nvPr/>
        </p:nvPicPr>
        <p:blipFill>
          <a:blip r:embed="rId4">
            <a:alphaModFix/>
          </a:blip>
          <a:stretch>
            <a:fillRect/>
          </a:stretch>
        </p:blipFill>
        <p:spPr>
          <a:xfrm>
            <a:off x="5477200" y="276150"/>
            <a:ext cx="3463525" cy="3382975"/>
          </a:xfrm>
          <a:prstGeom prst="rect">
            <a:avLst/>
          </a:prstGeom>
          <a:noFill/>
          <a:ln w="28575" cap="flat" cmpd="sng">
            <a:solidFill>
              <a:srgbClr val="000000"/>
            </a:solidFill>
            <a:prstDash val="solid"/>
            <a:round/>
            <a:headEnd type="none" w="sm" len="sm"/>
            <a:tailEnd type="none" w="sm" len="sm"/>
          </a:ln>
        </p:spPr>
      </p:pic>
      <p:pic>
        <p:nvPicPr>
          <p:cNvPr id="418" name="Google Shape;418;p74" descr="Jackie Kennedy's Secret Service Agent Remembers JFK's Assassination and  Funeral"/>
          <p:cNvPicPr preferRelativeResize="0"/>
          <p:nvPr/>
        </p:nvPicPr>
        <p:blipFill>
          <a:blip r:embed="rId5">
            <a:alphaModFix/>
          </a:blip>
          <a:stretch>
            <a:fillRect/>
          </a:stretch>
        </p:blipFill>
        <p:spPr>
          <a:xfrm>
            <a:off x="1058625" y="2865175"/>
            <a:ext cx="4565925" cy="19791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5"/>
          <p:cNvSpPr txBox="1"/>
          <p:nvPr/>
        </p:nvSpPr>
        <p:spPr>
          <a:xfrm>
            <a:off x="713425" y="1369300"/>
            <a:ext cx="4142400" cy="31677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Font typeface="Bookman Old Style"/>
              <a:buChar char="●"/>
            </a:pPr>
            <a:r>
              <a:rPr lang="en" sz="1900">
                <a:solidFill>
                  <a:schemeClr val="dk1"/>
                </a:solidFill>
                <a:latin typeface="Bookman Old Style"/>
                <a:ea typeface="Bookman Old Style"/>
                <a:cs typeface="Bookman Old Style"/>
                <a:sym typeface="Bookman Old Style"/>
              </a:rPr>
              <a:t>Created by President Lyndon B Johnson</a:t>
            </a:r>
            <a:endParaRPr sz="1900">
              <a:solidFill>
                <a:schemeClr val="dk1"/>
              </a:solidFill>
              <a:latin typeface="Bookman Old Style"/>
              <a:ea typeface="Bookman Old Style"/>
              <a:cs typeface="Bookman Old Style"/>
              <a:sym typeface="Bookman Old Style"/>
            </a:endParaRPr>
          </a:p>
          <a:p>
            <a:pPr marL="457200" lvl="0" indent="-349250" algn="l" rtl="0">
              <a:lnSpc>
                <a:spcPct val="115000"/>
              </a:lnSpc>
              <a:spcBef>
                <a:spcPts val="0"/>
              </a:spcBef>
              <a:spcAft>
                <a:spcPts val="0"/>
              </a:spcAft>
              <a:buClr>
                <a:schemeClr val="dk1"/>
              </a:buClr>
              <a:buSzPts val="1900"/>
              <a:buFont typeface="Bookman Old Style"/>
              <a:buChar char="●"/>
            </a:pPr>
            <a:r>
              <a:rPr lang="en" sz="1900">
                <a:solidFill>
                  <a:schemeClr val="dk1"/>
                </a:solidFill>
                <a:latin typeface="Bookman Old Style"/>
                <a:ea typeface="Bookman Old Style"/>
                <a:cs typeface="Bookman Old Style"/>
                <a:sym typeface="Bookman Old Style"/>
              </a:rPr>
              <a:t>Headed by Supreme Court Chief Justice</a:t>
            </a:r>
            <a:r>
              <a:rPr lang="en" sz="1900" u="sng">
                <a:solidFill>
                  <a:schemeClr val="dk1"/>
                </a:solidFill>
                <a:latin typeface="Bookman Old Style"/>
                <a:ea typeface="Bookman Old Style"/>
                <a:cs typeface="Bookman Old Style"/>
                <a:sym typeface="Bookman Old Style"/>
              </a:rPr>
              <a:t> Earl Warren</a:t>
            </a:r>
            <a:endParaRPr sz="1900" u="sng">
              <a:solidFill>
                <a:schemeClr val="dk1"/>
              </a:solidFill>
              <a:latin typeface="Bookman Old Style"/>
              <a:ea typeface="Bookman Old Style"/>
              <a:cs typeface="Bookman Old Style"/>
              <a:sym typeface="Bookman Old Style"/>
            </a:endParaRPr>
          </a:p>
          <a:p>
            <a:pPr marL="457200" lvl="0" indent="-349250" algn="l" rtl="0">
              <a:lnSpc>
                <a:spcPct val="115000"/>
              </a:lnSpc>
              <a:spcBef>
                <a:spcPts val="0"/>
              </a:spcBef>
              <a:spcAft>
                <a:spcPts val="0"/>
              </a:spcAft>
              <a:buClr>
                <a:schemeClr val="dk1"/>
              </a:buClr>
              <a:buSzPts val="1900"/>
              <a:buFont typeface="Bookman Old Style"/>
              <a:buChar char="●"/>
            </a:pPr>
            <a:r>
              <a:rPr lang="en" sz="1900">
                <a:solidFill>
                  <a:schemeClr val="dk1"/>
                </a:solidFill>
                <a:latin typeface="Bookman Old Style"/>
                <a:ea typeface="Bookman Old Style"/>
                <a:cs typeface="Bookman Old Style"/>
                <a:sym typeface="Bookman Old Style"/>
              </a:rPr>
              <a:t>They investigated JFK’s assassination and ruled </a:t>
            </a:r>
            <a:r>
              <a:rPr lang="en" sz="1900" u="sng">
                <a:solidFill>
                  <a:schemeClr val="dk1"/>
                </a:solidFill>
                <a:latin typeface="Bookman Old Style"/>
                <a:ea typeface="Bookman Old Style"/>
                <a:cs typeface="Bookman Old Style"/>
                <a:sym typeface="Bookman Old Style"/>
              </a:rPr>
              <a:t>that Oswald was the lone killer</a:t>
            </a:r>
            <a:r>
              <a:rPr lang="en" sz="1900">
                <a:solidFill>
                  <a:schemeClr val="dk1"/>
                </a:solidFill>
                <a:latin typeface="Bookman Old Style"/>
                <a:ea typeface="Bookman Old Style"/>
                <a:cs typeface="Bookman Old Style"/>
                <a:sym typeface="Bookman Old Style"/>
              </a:rPr>
              <a:t> in spite of numerous conspiracy theories </a:t>
            </a:r>
            <a:endParaRPr sz="1900">
              <a:solidFill>
                <a:schemeClr val="dk1"/>
              </a:solidFill>
              <a:latin typeface="Bookman Old Style"/>
              <a:ea typeface="Bookman Old Style"/>
              <a:cs typeface="Bookman Old Style"/>
              <a:sym typeface="Bookman Old Style"/>
            </a:endParaRPr>
          </a:p>
        </p:txBody>
      </p:sp>
      <p:sp>
        <p:nvSpPr>
          <p:cNvPr id="424" name="Google Shape;424;p75"/>
          <p:cNvSpPr txBox="1">
            <a:spLocks noGrp="1"/>
          </p:cNvSpPr>
          <p:nvPr>
            <p:ph type="title"/>
          </p:nvPr>
        </p:nvSpPr>
        <p:spPr>
          <a:xfrm>
            <a:off x="399125" y="95653"/>
            <a:ext cx="80010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Warren Commission</a:t>
            </a:r>
            <a:endParaRPr/>
          </a:p>
        </p:txBody>
      </p:sp>
      <p:pic>
        <p:nvPicPr>
          <p:cNvPr id="425" name="Google Shape;425;p75" descr="The Official Warren Commission Report on the Assassination of President  John F. Kennedy"/>
          <p:cNvPicPr preferRelativeResize="0"/>
          <p:nvPr/>
        </p:nvPicPr>
        <p:blipFill>
          <a:blip r:embed="rId3">
            <a:alphaModFix/>
          </a:blip>
          <a:stretch>
            <a:fillRect/>
          </a:stretch>
        </p:blipFill>
        <p:spPr>
          <a:xfrm>
            <a:off x="5408150" y="886025"/>
            <a:ext cx="3221875" cy="3946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6"/>
          <p:cNvSpPr txBox="1">
            <a:spLocks noGrp="1"/>
          </p:cNvSpPr>
          <p:nvPr>
            <p:ph type="title"/>
          </p:nvPr>
        </p:nvSpPr>
        <p:spPr>
          <a:xfrm>
            <a:off x="571500" y="205978"/>
            <a:ext cx="80010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President Lyndon Baines Johnson</a:t>
            </a:r>
            <a:endParaRPr/>
          </a:p>
        </p:txBody>
      </p:sp>
      <p:sp>
        <p:nvSpPr>
          <p:cNvPr id="431" name="Google Shape;431;p76"/>
          <p:cNvSpPr txBox="1">
            <a:spLocks noGrp="1"/>
          </p:cNvSpPr>
          <p:nvPr>
            <p:ph type="body" idx="1"/>
          </p:nvPr>
        </p:nvSpPr>
        <p:spPr>
          <a:xfrm>
            <a:off x="571500" y="1428750"/>
            <a:ext cx="8001000" cy="3086100"/>
          </a:xfrm>
          <a:prstGeom prst="rect">
            <a:avLst/>
          </a:prstGeom>
        </p:spPr>
        <p:txBody>
          <a:bodyPr spcFirstLastPara="1" wrap="square" lIns="91425" tIns="45700" rIns="91425" bIns="45700" anchor="t" anchorCtr="0">
            <a:normAutofit/>
          </a:bodyPr>
          <a:lstStyle/>
          <a:p>
            <a:pPr marL="457200" lvl="0" indent="-361950" algn="l" rtl="0">
              <a:spcBef>
                <a:spcPts val="0"/>
              </a:spcBef>
              <a:spcAft>
                <a:spcPts val="0"/>
              </a:spcAft>
              <a:buClr>
                <a:srgbClr val="181818"/>
              </a:buClr>
              <a:buSzPts val="2100"/>
              <a:buFont typeface="Times New Roman"/>
              <a:buChar char="●"/>
            </a:pPr>
            <a:r>
              <a:rPr lang="en" sz="2100">
                <a:solidFill>
                  <a:srgbClr val="181818"/>
                </a:solidFill>
                <a:latin typeface="Times New Roman"/>
                <a:ea typeface="Times New Roman"/>
                <a:cs typeface="Times New Roman"/>
                <a:sym typeface="Times New Roman"/>
              </a:rPr>
              <a:t>Many fellow Southern Democrats will not support Johnson’s stance on Civil Rights.</a:t>
            </a:r>
            <a:endParaRPr sz="2100">
              <a:solidFill>
                <a:srgbClr val="181818"/>
              </a:solidFill>
              <a:latin typeface="Times New Roman"/>
              <a:ea typeface="Times New Roman"/>
              <a:cs typeface="Times New Roman"/>
              <a:sym typeface="Times New Roman"/>
            </a:endParaRPr>
          </a:p>
          <a:p>
            <a:pPr marL="457200" lvl="0" indent="-361950" algn="l" rtl="0">
              <a:spcBef>
                <a:spcPts val="0"/>
              </a:spcBef>
              <a:spcAft>
                <a:spcPts val="0"/>
              </a:spcAft>
              <a:buClr>
                <a:srgbClr val="181818"/>
              </a:buClr>
              <a:buSzPts val="2100"/>
              <a:buFont typeface="Times New Roman"/>
              <a:buChar char="●"/>
            </a:pPr>
            <a:r>
              <a:rPr lang="en" sz="2100">
                <a:solidFill>
                  <a:srgbClr val="181818"/>
                </a:solidFill>
                <a:latin typeface="Times New Roman"/>
                <a:ea typeface="Times New Roman"/>
                <a:cs typeface="Times New Roman"/>
                <a:sym typeface="Times New Roman"/>
              </a:rPr>
              <a:t>He will be dedicated to African American Civil Rights</a:t>
            </a:r>
            <a:endParaRPr sz="2100">
              <a:solidFill>
                <a:srgbClr val="181818"/>
              </a:solidFill>
              <a:latin typeface="Times New Roman"/>
              <a:ea typeface="Times New Roman"/>
              <a:cs typeface="Times New Roman"/>
              <a:sym typeface="Times New Roman"/>
            </a:endParaRPr>
          </a:p>
          <a:p>
            <a:pPr marL="457200" lvl="0" indent="-361950" algn="l" rtl="0">
              <a:spcBef>
                <a:spcPts val="0"/>
              </a:spcBef>
              <a:spcAft>
                <a:spcPts val="0"/>
              </a:spcAft>
              <a:buClr>
                <a:srgbClr val="181818"/>
              </a:buClr>
              <a:buSzPts val="2100"/>
              <a:buFont typeface="Times New Roman"/>
              <a:buChar char="●"/>
            </a:pPr>
            <a:r>
              <a:rPr lang="en" sz="2100">
                <a:solidFill>
                  <a:srgbClr val="181818"/>
                </a:solidFill>
                <a:latin typeface="Times New Roman"/>
                <a:ea typeface="Times New Roman"/>
                <a:cs typeface="Times New Roman"/>
                <a:sym typeface="Times New Roman"/>
              </a:rPr>
              <a:t>With the help from sadness of JFK’s death, LBJ will gain the passage of 2 Civil Rights Acts</a:t>
            </a:r>
            <a:endParaRPr sz="2100">
              <a:solidFill>
                <a:srgbClr val="181818"/>
              </a:solidFill>
              <a:latin typeface="Times New Roman"/>
              <a:ea typeface="Times New Roman"/>
              <a:cs typeface="Times New Roman"/>
              <a:sym typeface="Times New Roman"/>
            </a:endParaRPr>
          </a:p>
          <a:p>
            <a:pPr marL="914400" lvl="1" indent="-361950" algn="l" rtl="0">
              <a:spcBef>
                <a:spcPts val="0"/>
              </a:spcBef>
              <a:spcAft>
                <a:spcPts val="0"/>
              </a:spcAft>
              <a:buClr>
                <a:srgbClr val="181818"/>
              </a:buClr>
              <a:buSzPts val="2100"/>
              <a:buFont typeface="Times New Roman"/>
              <a:buChar char="○"/>
            </a:pPr>
            <a:r>
              <a:rPr lang="en" sz="2100">
                <a:solidFill>
                  <a:srgbClr val="181818"/>
                </a:solidFill>
                <a:latin typeface="Times New Roman"/>
                <a:ea typeface="Times New Roman"/>
                <a:cs typeface="Times New Roman"/>
                <a:sym typeface="Times New Roman"/>
              </a:rPr>
              <a:t>1964 Civil Rights Act which will outlawed public segregation</a:t>
            </a:r>
            <a:endParaRPr sz="2100">
              <a:solidFill>
                <a:srgbClr val="181818"/>
              </a:solidFill>
              <a:latin typeface="Times New Roman"/>
              <a:ea typeface="Times New Roman"/>
              <a:cs typeface="Times New Roman"/>
              <a:sym typeface="Times New Roman"/>
            </a:endParaRPr>
          </a:p>
          <a:p>
            <a:pPr marL="914400" lvl="1" indent="-361950" algn="l" rtl="0">
              <a:spcBef>
                <a:spcPts val="0"/>
              </a:spcBef>
              <a:spcAft>
                <a:spcPts val="0"/>
              </a:spcAft>
              <a:buClr>
                <a:srgbClr val="181818"/>
              </a:buClr>
              <a:buSzPts val="2100"/>
              <a:buFont typeface="Times New Roman"/>
              <a:buChar char="○"/>
            </a:pPr>
            <a:r>
              <a:rPr lang="en" sz="2100">
                <a:solidFill>
                  <a:srgbClr val="181818"/>
                </a:solidFill>
                <a:latin typeface="Times New Roman"/>
                <a:ea typeface="Times New Roman"/>
                <a:cs typeface="Times New Roman"/>
                <a:sym typeface="Times New Roman"/>
              </a:rPr>
              <a:t>1965 Voting Rights Act which outlawed voting discrimination</a:t>
            </a:r>
            <a:endParaRPr sz="2100">
              <a:solidFill>
                <a:srgbClr val="181818"/>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7"/>
          <p:cNvSpPr txBox="1">
            <a:spLocks noGrp="1"/>
          </p:cNvSpPr>
          <p:nvPr>
            <p:ph type="title"/>
          </p:nvPr>
        </p:nvSpPr>
        <p:spPr>
          <a:xfrm>
            <a:off x="311700" y="88306"/>
            <a:ext cx="85206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dk1"/>
              </a:buClr>
              <a:buSzPts val="720"/>
              <a:buFont typeface="Arial"/>
              <a:buNone/>
            </a:pPr>
            <a:r>
              <a:rPr lang="en" sz="4200" b="1">
                <a:solidFill>
                  <a:srgbClr val="FFC000"/>
                </a:solidFill>
                <a:latin typeface="Bree Serif"/>
                <a:ea typeface="Bree Serif"/>
                <a:cs typeface="Bree Serif"/>
                <a:sym typeface="Bree Serif"/>
              </a:rPr>
              <a:t>GREAT SOCIETY</a:t>
            </a:r>
            <a:endParaRPr/>
          </a:p>
        </p:txBody>
      </p:sp>
      <p:sp>
        <p:nvSpPr>
          <p:cNvPr id="438" name="Google Shape;438;p77"/>
          <p:cNvSpPr txBox="1">
            <a:spLocks noGrp="1"/>
          </p:cNvSpPr>
          <p:nvPr>
            <p:ph type="body" idx="1"/>
          </p:nvPr>
        </p:nvSpPr>
        <p:spPr>
          <a:xfrm>
            <a:off x="311700" y="828488"/>
            <a:ext cx="3853800" cy="3740400"/>
          </a:xfrm>
          <a:prstGeom prst="rect">
            <a:avLst/>
          </a:prstGeom>
          <a:ln>
            <a:noFill/>
          </a:ln>
        </p:spPr>
        <p:txBody>
          <a:bodyPr spcFirstLastPara="1" wrap="square" lIns="91425" tIns="91425" rIns="91425" bIns="91425" anchor="t" anchorCtr="0">
            <a:noAutofit/>
          </a:bodyPr>
          <a:lstStyle/>
          <a:p>
            <a:pPr marL="342900" lvl="0" indent="-311150" algn="l" rtl="0">
              <a:spcBef>
                <a:spcPts val="0"/>
              </a:spcBef>
              <a:spcAft>
                <a:spcPts val="0"/>
              </a:spcAft>
              <a:buClr>
                <a:schemeClr val="dk1"/>
              </a:buClr>
              <a:buSzPts val="2300"/>
              <a:buChar char="❏"/>
            </a:pPr>
            <a:r>
              <a:rPr lang="en" sz="2300">
                <a:solidFill>
                  <a:schemeClr val="dk1"/>
                </a:solidFill>
              </a:rPr>
              <a:t>LBJ saw himself as a </a:t>
            </a:r>
            <a:r>
              <a:rPr lang="en" sz="2300" b="1">
                <a:solidFill>
                  <a:schemeClr val="dk1"/>
                </a:solidFill>
              </a:rPr>
              <a:t>domestic policy</a:t>
            </a:r>
            <a:r>
              <a:rPr lang="en" sz="2300">
                <a:solidFill>
                  <a:schemeClr val="dk1"/>
                </a:solidFill>
              </a:rPr>
              <a:t> president. </a:t>
            </a:r>
            <a:endParaRPr sz="2300">
              <a:solidFill>
                <a:schemeClr val="dk1"/>
              </a:solidFill>
            </a:endParaRPr>
          </a:p>
          <a:p>
            <a:pPr marL="342900" lvl="0" indent="-311150" algn="l" rtl="0">
              <a:spcBef>
                <a:spcPts val="0"/>
              </a:spcBef>
              <a:spcAft>
                <a:spcPts val="0"/>
              </a:spcAft>
              <a:buClr>
                <a:schemeClr val="dk1"/>
              </a:buClr>
              <a:buSzPts val="2300"/>
              <a:buChar char="❏"/>
            </a:pPr>
            <a:r>
              <a:rPr lang="en" sz="2300">
                <a:solidFill>
                  <a:schemeClr val="dk1"/>
                </a:solidFill>
              </a:rPr>
              <a:t>He </a:t>
            </a:r>
            <a:r>
              <a:rPr lang="en" sz="2300" b="1">
                <a:solidFill>
                  <a:schemeClr val="dk1"/>
                </a:solidFill>
              </a:rPr>
              <a:t>wanted to make America a better-more fair place.</a:t>
            </a:r>
            <a:endParaRPr sz="2300" b="1">
              <a:solidFill>
                <a:schemeClr val="dk1"/>
              </a:solidFill>
            </a:endParaRPr>
          </a:p>
          <a:p>
            <a:pPr marL="342900" lvl="0" indent="-311150" algn="l" rtl="0">
              <a:spcBef>
                <a:spcPts val="0"/>
              </a:spcBef>
              <a:spcAft>
                <a:spcPts val="0"/>
              </a:spcAft>
              <a:buClr>
                <a:schemeClr val="dk1"/>
              </a:buClr>
              <a:buSzPts val="2300"/>
              <a:buChar char="❏"/>
            </a:pPr>
            <a:r>
              <a:rPr lang="en" sz="2300">
                <a:solidFill>
                  <a:schemeClr val="dk1"/>
                </a:solidFill>
              </a:rPr>
              <a:t> He called this agenda </a:t>
            </a:r>
            <a:r>
              <a:rPr lang="en" sz="2300">
                <a:solidFill>
                  <a:srgbClr val="0000FF"/>
                </a:solidFill>
              </a:rPr>
              <a:t>“The Great Society”</a:t>
            </a:r>
            <a:endParaRPr>
              <a:solidFill>
                <a:srgbClr val="0000FF"/>
              </a:solidFill>
            </a:endParaRPr>
          </a:p>
        </p:txBody>
      </p:sp>
      <p:pic>
        <p:nvPicPr>
          <p:cNvPr id="439" name="Google Shape;439;p77"/>
          <p:cNvPicPr preferRelativeResize="0"/>
          <p:nvPr/>
        </p:nvPicPr>
        <p:blipFill rotWithShape="1">
          <a:blip r:embed="rId3">
            <a:alphaModFix/>
          </a:blip>
          <a:srcRect/>
          <a:stretch/>
        </p:blipFill>
        <p:spPr>
          <a:xfrm>
            <a:off x="4895925" y="828488"/>
            <a:ext cx="3734099" cy="39165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78"/>
          <p:cNvSpPr txBox="1"/>
          <p:nvPr/>
        </p:nvSpPr>
        <p:spPr>
          <a:xfrm>
            <a:off x="230139" y="100970"/>
            <a:ext cx="7896600" cy="577200"/>
          </a:xfrm>
          <a:prstGeom prst="rect">
            <a:avLst/>
          </a:prstGeom>
          <a:noFill/>
          <a:ln w="9525" cap="flat" cmpd="sng">
            <a:solidFill>
              <a:srgbClr val="000000"/>
            </a:solidFill>
            <a:prstDash val="dash"/>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a:solidFill>
                  <a:srgbClr val="0070C0"/>
                </a:solidFill>
                <a:latin typeface="Twentieth Century"/>
                <a:ea typeface="Twentieth Century"/>
                <a:cs typeface="Twentieth Century"/>
                <a:sym typeface="Twentieth Century"/>
              </a:rPr>
              <a:t>Attempts at Universal Healthcare</a:t>
            </a:r>
            <a:endParaRPr sz="1100"/>
          </a:p>
        </p:txBody>
      </p:sp>
      <p:sp>
        <p:nvSpPr>
          <p:cNvPr id="445" name="Google Shape;445;p78"/>
          <p:cNvSpPr txBox="1"/>
          <p:nvPr/>
        </p:nvSpPr>
        <p:spPr>
          <a:xfrm>
            <a:off x="230138" y="678094"/>
            <a:ext cx="8499000" cy="1800600"/>
          </a:xfrm>
          <a:prstGeom prst="rect">
            <a:avLst/>
          </a:prstGeom>
          <a:noFill/>
          <a:ln>
            <a:noFill/>
          </a:ln>
        </p:spPr>
        <p:txBody>
          <a:bodyPr spcFirstLastPara="1" wrap="square" lIns="68575" tIns="34275" rIns="68575" bIns="34275" anchor="t" anchorCtr="0">
            <a:noAutofit/>
          </a:bodyPr>
          <a:lstStyle/>
          <a:p>
            <a:pPr marL="342900" marR="0" lvl="0" indent="-311150" algn="l" rtl="0">
              <a:spcBef>
                <a:spcPts val="0"/>
              </a:spcBef>
              <a:spcAft>
                <a:spcPts val="0"/>
              </a:spcAft>
              <a:buClr>
                <a:schemeClr val="dk1"/>
              </a:buClr>
              <a:buSzPts val="2300"/>
              <a:buFont typeface="Twentieth Century"/>
              <a:buChar char="●"/>
            </a:pPr>
            <a:r>
              <a:rPr lang="en" sz="2300">
                <a:solidFill>
                  <a:schemeClr val="dk1"/>
                </a:solidFill>
                <a:latin typeface="Twentieth Century"/>
                <a:ea typeface="Twentieth Century"/>
                <a:cs typeface="Twentieth Century"/>
                <a:sym typeface="Twentieth Century"/>
              </a:rPr>
              <a:t>A big part of the Great Society was the war on poverty</a:t>
            </a:r>
            <a:endParaRPr sz="2300">
              <a:solidFill>
                <a:schemeClr val="dk1"/>
              </a:solidFill>
              <a:latin typeface="Twentieth Century"/>
              <a:ea typeface="Twentieth Century"/>
              <a:cs typeface="Twentieth Century"/>
              <a:sym typeface="Twentieth Century"/>
            </a:endParaRPr>
          </a:p>
          <a:p>
            <a:pPr marL="685800" marR="0" lvl="1" indent="-311150" algn="l" rtl="0">
              <a:spcBef>
                <a:spcPts val="0"/>
              </a:spcBef>
              <a:spcAft>
                <a:spcPts val="0"/>
              </a:spcAft>
              <a:buClr>
                <a:schemeClr val="dk1"/>
              </a:buClr>
              <a:buSzPts val="2300"/>
              <a:buFont typeface="Twentieth Century"/>
              <a:buChar char="○"/>
            </a:pPr>
            <a:r>
              <a:rPr lang="en" sz="2300">
                <a:solidFill>
                  <a:schemeClr val="dk1"/>
                </a:solidFill>
                <a:latin typeface="Twentieth Century"/>
                <a:ea typeface="Twentieth Century"/>
                <a:cs typeface="Twentieth Century"/>
                <a:sym typeface="Twentieth Century"/>
              </a:rPr>
              <a:t>Healthcare accounted for much of low-income people’s spending</a:t>
            </a:r>
            <a:endParaRPr sz="2300">
              <a:solidFill>
                <a:schemeClr val="dk1"/>
              </a:solidFill>
              <a:latin typeface="Twentieth Century"/>
              <a:ea typeface="Twentieth Century"/>
              <a:cs typeface="Twentieth Century"/>
              <a:sym typeface="Twentieth Century"/>
            </a:endParaRPr>
          </a:p>
          <a:p>
            <a:pPr marL="342900" marR="0" lvl="0" indent="-311150" algn="l" rtl="0">
              <a:spcBef>
                <a:spcPts val="0"/>
              </a:spcBef>
              <a:spcAft>
                <a:spcPts val="0"/>
              </a:spcAft>
              <a:buClr>
                <a:schemeClr val="dk1"/>
              </a:buClr>
              <a:buSzPts val="2300"/>
              <a:buFont typeface="Twentieth Century"/>
              <a:buChar char="●"/>
            </a:pPr>
            <a:r>
              <a:rPr lang="en" sz="2300">
                <a:solidFill>
                  <a:schemeClr val="dk1"/>
                </a:solidFill>
                <a:latin typeface="Twentieth Century"/>
                <a:ea typeface="Twentieth Century"/>
                <a:cs typeface="Twentieth Century"/>
                <a:sym typeface="Twentieth Century"/>
              </a:rPr>
              <a:t>LBJ pushed two programs through Congress:</a:t>
            </a:r>
            <a:endParaRPr sz="2300">
              <a:solidFill>
                <a:schemeClr val="dk1"/>
              </a:solidFill>
              <a:latin typeface="Twentieth Century"/>
              <a:ea typeface="Twentieth Century"/>
              <a:cs typeface="Twentieth Century"/>
              <a:sym typeface="Twentieth Century"/>
            </a:endParaRPr>
          </a:p>
          <a:p>
            <a:pPr marL="685800" marR="0" lvl="1" indent="-311150" algn="l" rtl="0">
              <a:spcBef>
                <a:spcPts val="0"/>
              </a:spcBef>
              <a:spcAft>
                <a:spcPts val="0"/>
              </a:spcAft>
              <a:buClr>
                <a:schemeClr val="dk1"/>
              </a:buClr>
              <a:buSzPts val="2300"/>
              <a:buFont typeface="Twentieth Century"/>
              <a:buChar char="○"/>
            </a:pPr>
            <a:r>
              <a:rPr lang="en" sz="2300">
                <a:solidFill>
                  <a:srgbClr val="0070C0"/>
                </a:solidFill>
                <a:latin typeface="Twentieth Century"/>
                <a:ea typeface="Twentieth Century"/>
                <a:cs typeface="Twentieth Century"/>
                <a:sym typeface="Twentieth Century"/>
              </a:rPr>
              <a:t>Medicare (healthcare for the elderly and disabled) </a:t>
            </a:r>
            <a:endParaRPr sz="2300">
              <a:solidFill>
                <a:srgbClr val="0070C0"/>
              </a:solidFill>
              <a:latin typeface="Twentieth Century"/>
              <a:ea typeface="Twentieth Century"/>
              <a:cs typeface="Twentieth Century"/>
              <a:sym typeface="Twentieth Century"/>
            </a:endParaRPr>
          </a:p>
          <a:p>
            <a:pPr marL="685800" marR="0" lvl="1" indent="-311150" algn="l" rtl="0">
              <a:spcBef>
                <a:spcPts val="0"/>
              </a:spcBef>
              <a:spcAft>
                <a:spcPts val="0"/>
              </a:spcAft>
              <a:buClr>
                <a:schemeClr val="dk1"/>
              </a:buClr>
              <a:buSzPts val="2300"/>
              <a:buFont typeface="Twentieth Century"/>
              <a:buChar char="○"/>
            </a:pPr>
            <a:r>
              <a:rPr lang="en" sz="2300">
                <a:solidFill>
                  <a:srgbClr val="0070C0"/>
                </a:solidFill>
                <a:latin typeface="Twentieth Century"/>
                <a:ea typeface="Twentieth Century"/>
                <a:cs typeface="Twentieth Century"/>
                <a:sym typeface="Twentieth Century"/>
              </a:rPr>
              <a:t> Medicaid (healthcare for the poor and disabled).</a:t>
            </a:r>
            <a:endParaRPr sz="1100"/>
          </a:p>
        </p:txBody>
      </p:sp>
      <p:pic>
        <p:nvPicPr>
          <p:cNvPr id="446" name="Google Shape;446;p78" descr="http://yellowhammernews.com/wp-content/uploads/2013/04/Medicaid.png"/>
          <p:cNvPicPr preferRelativeResize="0"/>
          <p:nvPr/>
        </p:nvPicPr>
        <p:blipFill rotWithShape="1">
          <a:blip r:embed="rId3">
            <a:alphaModFix/>
          </a:blip>
          <a:srcRect/>
          <a:stretch/>
        </p:blipFill>
        <p:spPr>
          <a:xfrm rot="-2">
            <a:off x="4180862" y="2830924"/>
            <a:ext cx="2863668" cy="2046449"/>
          </a:xfrm>
          <a:prstGeom prst="rect">
            <a:avLst/>
          </a:prstGeom>
          <a:noFill/>
          <a:ln w="76200" cap="flat" cmpd="sng">
            <a:solidFill>
              <a:srgbClr val="D60E72"/>
            </a:solidFill>
            <a:prstDash val="solid"/>
            <a:round/>
            <a:headEnd type="none" w="sm" len="sm"/>
            <a:tailEnd type="none" w="sm" len="sm"/>
          </a:ln>
        </p:spPr>
      </p:pic>
      <p:pic>
        <p:nvPicPr>
          <p:cNvPr id="447" name="Google Shape;447;p78"/>
          <p:cNvPicPr preferRelativeResize="0"/>
          <p:nvPr/>
        </p:nvPicPr>
        <p:blipFill rotWithShape="1">
          <a:blip r:embed="rId4">
            <a:alphaModFix/>
          </a:blip>
          <a:srcRect/>
          <a:stretch/>
        </p:blipFill>
        <p:spPr>
          <a:xfrm>
            <a:off x="7276153" y="2913650"/>
            <a:ext cx="1560281" cy="1763593"/>
          </a:xfrm>
          <a:prstGeom prst="rect">
            <a:avLst/>
          </a:prstGeom>
          <a:noFill/>
          <a:ln w="76200" cap="flat" cmpd="sng">
            <a:solidFill>
              <a:srgbClr val="7030A0"/>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79"/>
          <p:cNvSpPr txBox="1"/>
          <p:nvPr/>
        </p:nvSpPr>
        <p:spPr>
          <a:xfrm>
            <a:off x="161006" y="199144"/>
            <a:ext cx="4013700" cy="90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900">
                <a:solidFill>
                  <a:schemeClr val="dk1"/>
                </a:solidFill>
                <a:latin typeface="Twentieth Century"/>
                <a:ea typeface="Twentieth Century"/>
                <a:cs typeface="Twentieth Century"/>
                <a:sym typeface="Twentieth Century"/>
              </a:rPr>
              <a:t>Other programs included:</a:t>
            </a:r>
            <a:endParaRPr sz="29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2700">
              <a:solidFill>
                <a:schemeClr val="dk1"/>
              </a:solidFill>
              <a:latin typeface="Twentieth Century"/>
              <a:ea typeface="Twentieth Century"/>
              <a:cs typeface="Twentieth Century"/>
              <a:sym typeface="Twentieth Century"/>
            </a:endParaRPr>
          </a:p>
          <a:p>
            <a:pPr marL="342900" marR="0" lvl="0" indent="-336550" algn="l" rtl="0">
              <a:spcBef>
                <a:spcPts val="0"/>
              </a:spcBef>
              <a:spcAft>
                <a:spcPts val="0"/>
              </a:spcAft>
              <a:buSzPts val="2700"/>
              <a:buFont typeface="Twentieth Century"/>
              <a:buChar char="❏"/>
            </a:pPr>
            <a:r>
              <a:rPr lang="en" sz="2700">
                <a:solidFill>
                  <a:srgbClr val="0070C0"/>
                </a:solidFill>
                <a:latin typeface="Twentieth Century"/>
                <a:ea typeface="Twentieth Century"/>
                <a:cs typeface="Twentieth Century"/>
                <a:sym typeface="Twentieth Century"/>
              </a:rPr>
              <a:t>affordable housing laws</a:t>
            </a:r>
            <a:endParaRPr sz="2700">
              <a:solidFill>
                <a:srgbClr val="0070C0"/>
              </a:solidFill>
              <a:latin typeface="Twentieth Century"/>
              <a:ea typeface="Twentieth Century"/>
              <a:cs typeface="Twentieth Century"/>
              <a:sym typeface="Twentieth Century"/>
            </a:endParaRPr>
          </a:p>
          <a:p>
            <a:pPr marL="342900" marR="0" lvl="0" indent="-336550" algn="l" rtl="0">
              <a:spcBef>
                <a:spcPts val="0"/>
              </a:spcBef>
              <a:spcAft>
                <a:spcPts val="0"/>
              </a:spcAft>
              <a:buSzPts val="2700"/>
              <a:buFont typeface="Twentieth Century"/>
              <a:buChar char="❏"/>
            </a:pPr>
            <a:r>
              <a:rPr lang="en" sz="2700">
                <a:solidFill>
                  <a:srgbClr val="0070C0"/>
                </a:solidFill>
                <a:latin typeface="Twentieth Century"/>
                <a:ea typeface="Twentieth Century"/>
                <a:cs typeface="Twentieth Century"/>
                <a:sym typeface="Twentieth Century"/>
              </a:rPr>
              <a:t>childcare programs</a:t>
            </a:r>
            <a:endParaRPr sz="2700">
              <a:solidFill>
                <a:srgbClr val="0070C0"/>
              </a:solidFill>
              <a:latin typeface="Twentieth Century"/>
              <a:ea typeface="Twentieth Century"/>
              <a:cs typeface="Twentieth Century"/>
              <a:sym typeface="Twentieth Century"/>
            </a:endParaRPr>
          </a:p>
          <a:p>
            <a:pPr marL="342900" marR="0" lvl="0" indent="-336550" algn="l" rtl="0">
              <a:spcBef>
                <a:spcPts val="0"/>
              </a:spcBef>
              <a:spcAft>
                <a:spcPts val="0"/>
              </a:spcAft>
              <a:buSzPts val="2700"/>
              <a:buFont typeface="Twentieth Century"/>
              <a:buChar char="❏"/>
            </a:pPr>
            <a:r>
              <a:rPr lang="en" sz="2700">
                <a:solidFill>
                  <a:srgbClr val="0070C0"/>
                </a:solidFill>
                <a:latin typeface="Twentieth Century"/>
                <a:ea typeface="Twentieth Century"/>
                <a:cs typeface="Twentieth Century"/>
                <a:sym typeface="Twentieth Century"/>
              </a:rPr>
              <a:t>food stamp</a:t>
            </a:r>
            <a:endParaRPr sz="2700">
              <a:solidFill>
                <a:srgbClr val="0070C0"/>
              </a:solidFill>
              <a:latin typeface="Twentieth Century"/>
              <a:ea typeface="Twentieth Century"/>
              <a:cs typeface="Twentieth Century"/>
              <a:sym typeface="Twentieth Century"/>
            </a:endParaRPr>
          </a:p>
          <a:p>
            <a:pPr marL="342900" marR="0" lvl="0" indent="-336550" algn="l" rtl="0">
              <a:spcBef>
                <a:spcPts val="0"/>
              </a:spcBef>
              <a:spcAft>
                <a:spcPts val="0"/>
              </a:spcAft>
              <a:buSzPts val="2700"/>
              <a:buFont typeface="Twentieth Century"/>
              <a:buChar char="❏"/>
            </a:pPr>
            <a:r>
              <a:rPr lang="en" sz="2700">
                <a:solidFill>
                  <a:srgbClr val="0070C0"/>
                </a:solidFill>
                <a:latin typeface="Twentieth Century"/>
                <a:ea typeface="Twentieth Century"/>
                <a:cs typeface="Twentieth Century"/>
                <a:sym typeface="Twentieth Century"/>
              </a:rPr>
              <a:t>public educational programming</a:t>
            </a:r>
            <a:r>
              <a:rPr lang="en" sz="2700">
                <a:solidFill>
                  <a:schemeClr val="dk1"/>
                </a:solidFill>
                <a:latin typeface="Twentieth Century"/>
                <a:ea typeface="Twentieth Century"/>
                <a:cs typeface="Twentieth Century"/>
                <a:sym typeface="Twentieth Century"/>
              </a:rPr>
              <a:t> </a:t>
            </a:r>
            <a:endParaRPr sz="1100"/>
          </a:p>
        </p:txBody>
      </p:sp>
      <p:pic>
        <p:nvPicPr>
          <p:cNvPr id="453" name="Google Shape;453;p79" descr="Kidscreen » Archive » Big Bird goes to the big top"/>
          <p:cNvPicPr preferRelativeResize="0"/>
          <p:nvPr/>
        </p:nvPicPr>
        <p:blipFill rotWithShape="1">
          <a:blip r:embed="rId3">
            <a:alphaModFix/>
          </a:blip>
          <a:srcRect/>
          <a:stretch/>
        </p:blipFill>
        <p:spPr>
          <a:xfrm>
            <a:off x="7143410" y="709696"/>
            <a:ext cx="1857787" cy="1393340"/>
          </a:xfrm>
          <a:prstGeom prst="rect">
            <a:avLst/>
          </a:prstGeom>
          <a:noFill/>
          <a:ln w="9525" cap="flat" cmpd="sng">
            <a:solidFill>
              <a:srgbClr val="000000"/>
            </a:solidFill>
            <a:prstDash val="solid"/>
            <a:round/>
            <a:headEnd type="none" w="sm" len="sm"/>
            <a:tailEnd type="none" w="sm" len="sm"/>
          </a:ln>
        </p:spPr>
      </p:pic>
      <p:pic>
        <p:nvPicPr>
          <p:cNvPr id="454" name="Google Shape;454;p79" descr="PBS Examines Texas Deregulation - Texas Coalition for Affordable Power"/>
          <p:cNvPicPr preferRelativeResize="0"/>
          <p:nvPr/>
        </p:nvPicPr>
        <p:blipFill rotWithShape="1">
          <a:blip r:embed="rId4">
            <a:alphaModFix/>
          </a:blip>
          <a:srcRect/>
          <a:stretch/>
        </p:blipFill>
        <p:spPr>
          <a:xfrm>
            <a:off x="4545154" y="853556"/>
            <a:ext cx="1947131" cy="1518056"/>
          </a:xfrm>
          <a:prstGeom prst="rect">
            <a:avLst/>
          </a:prstGeom>
          <a:noFill/>
          <a:ln>
            <a:noFill/>
          </a:ln>
        </p:spPr>
      </p:pic>
      <p:pic>
        <p:nvPicPr>
          <p:cNvPr id="455" name="Google Shape;455;p79" descr="NPR - Wikipedia"/>
          <p:cNvPicPr preferRelativeResize="0"/>
          <p:nvPr/>
        </p:nvPicPr>
        <p:blipFill rotWithShape="1">
          <a:blip r:embed="rId5">
            <a:alphaModFix/>
          </a:blip>
          <a:srcRect/>
          <a:stretch/>
        </p:blipFill>
        <p:spPr>
          <a:xfrm>
            <a:off x="4798287" y="4047664"/>
            <a:ext cx="2579517" cy="842642"/>
          </a:xfrm>
          <a:prstGeom prst="rect">
            <a:avLst/>
          </a:prstGeom>
          <a:noFill/>
          <a:ln>
            <a:noFill/>
          </a:ln>
        </p:spPr>
      </p:pic>
      <p:pic>
        <p:nvPicPr>
          <p:cNvPr id="456" name="Google Shape;456;p79" descr="Local Head Start programs closing early due to budget cuts | Local News |  thesunchronicle.com"/>
          <p:cNvPicPr preferRelativeResize="0"/>
          <p:nvPr/>
        </p:nvPicPr>
        <p:blipFill rotWithShape="1">
          <a:blip r:embed="rId6">
            <a:alphaModFix/>
          </a:blip>
          <a:srcRect/>
          <a:stretch/>
        </p:blipFill>
        <p:spPr>
          <a:xfrm>
            <a:off x="3969808" y="2371613"/>
            <a:ext cx="1603726" cy="1315744"/>
          </a:xfrm>
          <a:prstGeom prst="rect">
            <a:avLst/>
          </a:prstGeom>
          <a:noFill/>
          <a:ln>
            <a:noFill/>
          </a:ln>
        </p:spPr>
      </p:pic>
      <p:pic>
        <p:nvPicPr>
          <p:cNvPr id="457" name="Google Shape;457;p79" descr="Blackwell Job Corps Students Go To Fight Western Fires | WXPR"/>
          <p:cNvPicPr preferRelativeResize="0"/>
          <p:nvPr/>
        </p:nvPicPr>
        <p:blipFill rotWithShape="1">
          <a:blip r:embed="rId7">
            <a:alphaModFix/>
          </a:blip>
          <a:srcRect/>
          <a:stretch/>
        </p:blipFill>
        <p:spPr>
          <a:xfrm>
            <a:off x="7403530" y="2371613"/>
            <a:ext cx="1659731" cy="1465913"/>
          </a:xfrm>
          <a:prstGeom prst="rect">
            <a:avLst/>
          </a:prstGeom>
          <a:noFill/>
          <a:ln>
            <a:noFill/>
          </a:ln>
        </p:spPr>
      </p:pic>
      <p:pic>
        <p:nvPicPr>
          <p:cNvPr id="458" name="Google Shape;458;p79" descr="AmeriCorps VISTA - Wikipedia"/>
          <p:cNvPicPr preferRelativeResize="0"/>
          <p:nvPr/>
        </p:nvPicPr>
        <p:blipFill rotWithShape="1">
          <a:blip r:embed="rId8">
            <a:alphaModFix/>
          </a:blip>
          <a:srcRect/>
          <a:stretch/>
        </p:blipFill>
        <p:spPr>
          <a:xfrm>
            <a:off x="7625963" y="3705170"/>
            <a:ext cx="1518036" cy="1264857"/>
          </a:xfrm>
          <a:prstGeom prst="rect">
            <a:avLst/>
          </a:prstGeom>
          <a:noFill/>
          <a:ln>
            <a:noFill/>
          </a:ln>
        </p:spPr>
      </p:pic>
      <p:pic>
        <p:nvPicPr>
          <p:cNvPr id="459" name="Google Shape;459;p79" descr="U.S. Department of Housing and Urban Development | Department of Energy"/>
          <p:cNvPicPr preferRelativeResize="0"/>
          <p:nvPr/>
        </p:nvPicPr>
        <p:blipFill rotWithShape="1">
          <a:blip r:embed="rId9">
            <a:alphaModFix/>
          </a:blip>
          <a:srcRect/>
          <a:stretch/>
        </p:blipFill>
        <p:spPr>
          <a:xfrm>
            <a:off x="5796225" y="2551762"/>
            <a:ext cx="1526494" cy="1315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149575" y="76650"/>
            <a:ext cx="2658000" cy="1046400"/>
          </a:xfrm>
          <a:prstGeom prst="rect">
            <a:avLst/>
          </a:prstGeom>
        </p:spPr>
        <p:txBody>
          <a:bodyPr spcFirstLastPara="1" wrap="square" lIns="91425" tIns="91425" rIns="91425" bIns="91425" anchor="t" anchorCtr="0">
            <a:normAutofit fontScale="90000"/>
          </a:bodyPr>
          <a:lstStyle/>
          <a:p>
            <a:pPr marL="0" lvl="0" indent="0" algn="ctr" rtl="0">
              <a:lnSpc>
                <a:spcPct val="132352"/>
              </a:lnSpc>
              <a:spcBef>
                <a:spcPts val="0"/>
              </a:spcBef>
              <a:spcAft>
                <a:spcPts val="0"/>
              </a:spcAft>
              <a:buClr>
                <a:schemeClr val="dk1"/>
              </a:buClr>
              <a:buSzPct val="44000"/>
              <a:buFont typeface="Arial"/>
              <a:buNone/>
            </a:pPr>
            <a:r>
              <a:rPr lang="en" sz="2500" dirty="0">
                <a:solidFill>
                  <a:srgbClr val="000000"/>
                </a:solidFill>
                <a:highlight>
                  <a:srgbClr val="FFFFFF"/>
                </a:highlight>
                <a:latin typeface="Alfa Slab One"/>
                <a:ea typeface="Alfa Slab One"/>
                <a:cs typeface="Alfa Slab One"/>
                <a:sym typeface="Alfa Slab One"/>
              </a:rPr>
              <a:t>Election of 1960</a:t>
            </a:r>
            <a:endParaRPr sz="2500" dirty="0">
              <a:solidFill>
                <a:srgbClr val="000000"/>
              </a:solidFill>
              <a:highlight>
                <a:srgbClr val="FFFFFF"/>
              </a:highlight>
              <a:latin typeface="Alfa Slab One"/>
              <a:ea typeface="Alfa Slab One"/>
              <a:cs typeface="Alfa Slab One"/>
              <a:sym typeface="Alfa Slab One"/>
            </a:endParaRPr>
          </a:p>
          <a:p>
            <a:pPr marL="0" lvl="0" indent="0" algn="l" rtl="0">
              <a:spcBef>
                <a:spcPts val="0"/>
              </a:spcBef>
              <a:spcAft>
                <a:spcPts val="0"/>
              </a:spcAft>
              <a:buNone/>
            </a:pPr>
            <a:endParaRPr dirty="0"/>
          </a:p>
        </p:txBody>
      </p:sp>
      <p:sp>
        <p:nvSpPr>
          <p:cNvPr id="164" name="Google Shape;164;p35"/>
          <p:cNvSpPr txBox="1">
            <a:spLocks noGrp="1"/>
          </p:cNvSpPr>
          <p:nvPr>
            <p:ph type="body" idx="1"/>
          </p:nvPr>
        </p:nvSpPr>
        <p:spPr>
          <a:xfrm>
            <a:off x="124175" y="989575"/>
            <a:ext cx="2658000" cy="3987000"/>
          </a:xfrm>
          <a:prstGeom prst="rect">
            <a:avLst/>
          </a:prstGeom>
        </p:spPr>
        <p:txBody>
          <a:bodyPr spcFirstLastPara="1" wrap="square" lIns="91425" tIns="91425" rIns="91425" bIns="91425" anchor="t" anchorCtr="0">
            <a:normAutofit fontScale="62500" lnSpcReduction="20000"/>
          </a:bodyPr>
          <a:lstStyle/>
          <a:p>
            <a:pPr marL="0" lvl="0" indent="0" algn="l" rtl="0">
              <a:lnSpc>
                <a:spcPct val="125000"/>
              </a:lnSpc>
              <a:spcBef>
                <a:spcPts val="0"/>
              </a:spcBef>
              <a:spcAft>
                <a:spcPts val="0"/>
              </a:spcAft>
              <a:buNone/>
            </a:pPr>
            <a:endParaRPr lang="en-US" sz="2300" dirty="0">
              <a:solidFill>
                <a:srgbClr val="000000"/>
              </a:solidFill>
              <a:highlight>
                <a:srgbClr val="FFFFFF"/>
              </a:highlight>
              <a:latin typeface="Calibri"/>
              <a:ea typeface="Calibri"/>
              <a:cs typeface="Calibri"/>
              <a:sym typeface="Calibri"/>
            </a:endParaRPr>
          </a:p>
          <a:p>
            <a:pPr marL="457200" lvl="0" indent="-363537" algn="l" rtl="0">
              <a:lnSpc>
                <a:spcPct val="125000"/>
              </a:lnSpc>
              <a:spcBef>
                <a:spcPts val="0"/>
              </a:spcBef>
              <a:spcAft>
                <a:spcPts val="0"/>
              </a:spcAft>
              <a:buSzPct val="100000"/>
              <a:buChar char="●"/>
            </a:pPr>
            <a:r>
              <a:rPr lang="en" sz="3400" dirty="0">
                <a:solidFill>
                  <a:srgbClr val="000000"/>
                </a:solidFill>
                <a:highlight>
                  <a:srgbClr val="FFFFFF"/>
                </a:highlight>
                <a:latin typeface="Calibri"/>
                <a:ea typeface="Calibri"/>
                <a:cs typeface="Calibri"/>
                <a:sym typeface="Calibri"/>
              </a:rPr>
              <a:t>People liked Senator John F. Kennedy because of his </a:t>
            </a:r>
            <a:r>
              <a:rPr lang="en" sz="3400" b="1" dirty="0">
                <a:solidFill>
                  <a:srgbClr val="000000"/>
                </a:solidFill>
                <a:highlight>
                  <a:srgbClr val="FFFFFF"/>
                </a:highlight>
                <a:latin typeface="Calibri"/>
                <a:ea typeface="Calibri"/>
                <a:cs typeface="Calibri"/>
                <a:sym typeface="Calibri"/>
              </a:rPr>
              <a:t>youth</a:t>
            </a:r>
            <a:r>
              <a:rPr lang="en" sz="3400" dirty="0">
                <a:solidFill>
                  <a:srgbClr val="000000"/>
                </a:solidFill>
                <a:highlight>
                  <a:srgbClr val="FFFFFF"/>
                </a:highlight>
                <a:latin typeface="Calibri"/>
                <a:ea typeface="Calibri"/>
                <a:cs typeface="Calibri"/>
                <a:sym typeface="Calibri"/>
              </a:rPr>
              <a:t>, </a:t>
            </a:r>
            <a:r>
              <a:rPr lang="en" sz="3400" b="1" dirty="0">
                <a:solidFill>
                  <a:srgbClr val="000000"/>
                </a:solidFill>
                <a:highlight>
                  <a:srgbClr val="FFFFFF"/>
                </a:highlight>
                <a:latin typeface="Calibri"/>
                <a:ea typeface="Calibri"/>
                <a:cs typeface="Calibri"/>
                <a:sym typeface="Calibri"/>
              </a:rPr>
              <a:t>charisma</a:t>
            </a:r>
            <a:r>
              <a:rPr lang="en" sz="3400" dirty="0">
                <a:solidFill>
                  <a:srgbClr val="000000"/>
                </a:solidFill>
                <a:highlight>
                  <a:srgbClr val="FFFFFF"/>
                </a:highlight>
                <a:latin typeface="Calibri"/>
                <a:ea typeface="Calibri"/>
                <a:cs typeface="Calibri"/>
                <a:sym typeface="Calibri"/>
              </a:rPr>
              <a:t>, and dedication to </a:t>
            </a:r>
            <a:r>
              <a:rPr lang="en" sz="3400" b="1" dirty="0">
                <a:solidFill>
                  <a:srgbClr val="000000"/>
                </a:solidFill>
                <a:highlight>
                  <a:srgbClr val="FFFFFF"/>
                </a:highlight>
                <a:latin typeface="Calibri"/>
                <a:ea typeface="Calibri"/>
                <a:cs typeface="Calibri"/>
                <a:sym typeface="Calibri"/>
              </a:rPr>
              <a:t>African-American Civil Rights</a:t>
            </a:r>
            <a:r>
              <a:rPr lang="en" sz="3400" b="1" dirty="0">
                <a:solidFill>
                  <a:srgbClr val="475262"/>
                </a:solidFill>
                <a:highlight>
                  <a:srgbClr val="FFFFFF"/>
                </a:highlight>
              </a:rPr>
              <a:t>.</a:t>
            </a:r>
            <a:endParaRPr sz="3400" b="1" dirty="0">
              <a:solidFill>
                <a:srgbClr val="475262"/>
              </a:solidFill>
              <a:highlight>
                <a:srgbClr val="FFFFFF"/>
              </a:highlight>
            </a:endParaRPr>
          </a:p>
          <a:p>
            <a:pPr marL="0" lvl="0" indent="0" algn="l" rtl="0">
              <a:spcBef>
                <a:spcPts val="0"/>
              </a:spcBef>
              <a:spcAft>
                <a:spcPts val="1200"/>
              </a:spcAft>
              <a:buNone/>
            </a:pPr>
            <a:endParaRPr dirty="0"/>
          </a:p>
        </p:txBody>
      </p:sp>
      <p:pic>
        <p:nvPicPr>
          <p:cNvPr id="165" name="Google Shape;165;p35" descr="Image result for Election of 1960"/>
          <p:cNvPicPr preferRelativeResize="0"/>
          <p:nvPr/>
        </p:nvPicPr>
        <p:blipFill>
          <a:blip r:embed="rId3">
            <a:alphaModFix/>
          </a:blip>
          <a:stretch>
            <a:fillRect/>
          </a:stretch>
        </p:blipFill>
        <p:spPr>
          <a:xfrm>
            <a:off x="2889000" y="599850"/>
            <a:ext cx="3747550" cy="3624300"/>
          </a:xfrm>
          <a:prstGeom prst="rect">
            <a:avLst/>
          </a:prstGeom>
          <a:noFill/>
          <a:ln>
            <a:noFill/>
          </a:ln>
        </p:spPr>
      </p:pic>
      <p:sp>
        <p:nvSpPr>
          <p:cNvPr id="166" name="Google Shape;166;p35"/>
          <p:cNvSpPr/>
          <p:nvPr/>
        </p:nvSpPr>
        <p:spPr>
          <a:xfrm>
            <a:off x="2751025" y="4464325"/>
            <a:ext cx="4074797" cy="35697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696969"/>
                    </a:gs>
                    <a:gs pos="100000">
                      <a:srgbClr val="1D1D1D"/>
                    </a:gs>
                  </a:gsLst>
                  <a:path path="circle">
                    <a:fillToRect l="50000" t="50000" r="50000" b="50000"/>
                  </a:path>
                  <a:tileRect/>
                </a:gradFill>
                <a:latin typeface="Walter Turncoat"/>
              </a:rPr>
              <a:t>Kennedy vs. Nixon</a:t>
            </a:r>
          </a:p>
        </p:txBody>
      </p:sp>
      <p:sp>
        <p:nvSpPr>
          <p:cNvPr id="167" name="Google Shape;167;p35"/>
          <p:cNvSpPr txBox="1"/>
          <p:nvPr/>
        </p:nvSpPr>
        <p:spPr>
          <a:xfrm>
            <a:off x="6717975" y="572289"/>
            <a:ext cx="2216700" cy="3336300"/>
          </a:xfrm>
          <a:prstGeom prst="rect">
            <a:avLst/>
          </a:prstGeom>
          <a:noFill/>
          <a:ln>
            <a:noFill/>
          </a:ln>
        </p:spPr>
        <p:txBody>
          <a:bodyPr spcFirstLastPara="1" wrap="square" lIns="91425" tIns="91425" rIns="91425" bIns="91425" anchor="t" anchorCtr="0">
            <a:spAutoFit/>
          </a:bodyPr>
          <a:lstStyle/>
          <a:p>
            <a:pPr marL="457200" lvl="0" indent="-361950" algn="l" rtl="0">
              <a:lnSpc>
                <a:spcPct val="125000"/>
              </a:lnSpc>
              <a:spcBef>
                <a:spcPts val="0"/>
              </a:spcBef>
              <a:spcAft>
                <a:spcPts val="0"/>
              </a:spcAft>
              <a:buClr>
                <a:schemeClr val="dk1"/>
              </a:buClr>
              <a:buSzPts val="2100"/>
              <a:buFont typeface="Calibri"/>
              <a:buChar char="●"/>
            </a:pPr>
            <a:r>
              <a:rPr lang="en" sz="2100" dirty="0">
                <a:solidFill>
                  <a:schemeClr val="dk1"/>
                </a:solidFill>
                <a:highlight>
                  <a:schemeClr val="lt1"/>
                </a:highlight>
                <a:latin typeface="Calibri"/>
                <a:ea typeface="Calibri"/>
                <a:cs typeface="Calibri"/>
                <a:sym typeface="Calibri"/>
              </a:rPr>
              <a:t>Peopled liked Vice President Richard Nixon because of his </a:t>
            </a:r>
            <a:r>
              <a:rPr lang="en" sz="2100" b="1" dirty="0">
                <a:solidFill>
                  <a:schemeClr val="dk1"/>
                </a:solidFill>
                <a:highlight>
                  <a:schemeClr val="lt1"/>
                </a:highlight>
                <a:latin typeface="Calibri"/>
                <a:ea typeface="Calibri"/>
                <a:cs typeface="Calibri"/>
                <a:sym typeface="Calibri"/>
              </a:rPr>
              <a:t>tough stance on the Cold War </a:t>
            </a:r>
            <a:r>
              <a:rPr lang="en" sz="2100" dirty="0">
                <a:solidFill>
                  <a:schemeClr val="dk1"/>
                </a:solidFill>
                <a:highlight>
                  <a:schemeClr val="lt1"/>
                </a:highlight>
                <a:latin typeface="Calibri"/>
                <a:ea typeface="Calibri"/>
                <a:cs typeface="Calibri"/>
                <a:sym typeface="Calibri"/>
              </a:rPr>
              <a:t>and </a:t>
            </a:r>
            <a:r>
              <a:rPr lang="en" sz="2100" b="1" dirty="0">
                <a:solidFill>
                  <a:schemeClr val="dk1"/>
                </a:solidFill>
                <a:highlight>
                  <a:schemeClr val="lt1"/>
                </a:highlight>
                <a:latin typeface="Calibri"/>
                <a:ea typeface="Calibri"/>
                <a:cs typeface="Calibri"/>
                <a:sym typeface="Calibri"/>
              </a:rPr>
              <a:t>Communism.</a:t>
            </a:r>
            <a:endParaRPr sz="12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0"/>
          <p:cNvSpPr txBox="1">
            <a:spLocks noGrp="1"/>
          </p:cNvSpPr>
          <p:nvPr>
            <p:ph type="title"/>
          </p:nvPr>
        </p:nvSpPr>
        <p:spPr>
          <a:xfrm>
            <a:off x="571500" y="205978"/>
            <a:ext cx="80010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Vietnam Troubles </a:t>
            </a:r>
            <a:endParaRPr/>
          </a:p>
        </p:txBody>
      </p:sp>
      <p:sp>
        <p:nvSpPr>
          <p:cNvPr id="465" name="Google Shape;465;p80"/>
          <p:cNvSpPr txBox="1">
            <a:spLocks noGrp="1"/>
          </p:cNvSpPr>
          <p:nvPr>
            <p:ph type="body" idx="1"/>
          </p:nvPr>
        </p:nvSpPr>
        <p:spPr>
          <a:xfrm>
            <a:off x="571500" y="1428750"/>
            <a:ext cx="4000500" cy="30861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Font typeface="Times New Roman"/>
              <a:buChar char="●"/>
            </a:pPr>
            <a:r>
              <a:rPr lang="en">
                <a:solidFill>
                  <a:schemeClr val="dk1"/>
                </a:solidFill>
                <a:latin typeface="Times New Roman"/>
                <a:ea typeface="Times New Roman"/>
                <a:cs typeface="Times New Roman"/>
                <a:sym typeface="Times New Roman"/>
              </a:rPr>
              <a:t>In spite of Johnson’s domestic achievements, LBJ did a poor job managing America’s war in Vietnam.</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solidFill>
                  <a:schemeClr val="dk1"/>
                </a:solidFill>
                <a:latin typeface="Times New Roman"/>
                <a:ea typeface="Times New Roman"/>
                <a:cs typeface="Times New Roman"/>
                <a:sym typeface="Times New Roman"/>
              </a:rPr>
              <a:t>America’s youth portested in big numbers chanting “Hey, Hey, LBJ, how many kids will you kill today?”</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solidFill>
                  <a:schemeClr val="dk1"/>
                </a:solidFill>
                <a:latin typeface="Times New Roman"/>
                <a:ea typeface="Times New Roman"/>
                <a:cs typeface="Times New Roman"/>
                <a:sym typeface="Times New Roman"/>
              </a:rPr>
              <a:t>When it came time for reelection in 1968, he chose not to run.</a:t>
            </a:r>
            <a:endParaRPr>
              <a:solidFill>
                <a:schemeClr val="dk1"/>
              </a:solidFill>
              <a:latin typeface="Times New Roman"/>
              <a:ea typeface="Times New Roman"/>
              <a:cs typeface="Times New Roman"/>
              <a:sym typeface="Times New Roman"/>
            </a:endParaRPr>
          </a:p>
        </p:txBody>
      </p:sp>
      <p:pic>
        <p:nvPicPr>
          <p:cNvPr id="466" name="Google Shape;466;p80"/>
          <p:cNvPicPr preferRelativeResize="0"/>
          <p:nvPr/>
        </p:nvPicPr>
        <p:blipFill>
          <a:blip r:embed="rId3">
            <a:alphaModFix/>
          </a:blip>
          <a:stretch>
            <a:fillRect/>
          </a:stretch>
        </p:blipFill>
        <p:spPr>
          <a:xfrm>
            <a:off x="5053875" y="958375"/>
            <a:ext cx="3812800" cy="1857600"/>
          </a:xfrm>
          <a:prstGeom prst="rect">
            <a:avLst/>
          </a:prstGeom>
          <a:noFill/>
          <a:ln w="28575" cap="flat" cmpd="sng">
            <a:solidFill>
              <a:schemeClr val="dk1"/>
            </a:solidFill>
            <a:prstDash val="solid"/>
            <a:round/>
            <a:headEnd type="none" w="sm" len="sm"/>
            <a:tailEnd type="none" w="sm" len="sm"/>
          </a:ln>
        </p:spPr>
      </p:pic>
      <p:pic>
        <p:nvPicPr>
          <p:cNvPr id="467" name="Google Shape;467;p80"/>
          <p:cNvPicPr preferRelativeResize="0"/>
          <p:nvPr/>
        </p:nvPicPr>
        <p:blipFill>
          <a:blip r:embed="rId4">
            <a:alphaModFix/>
          </a:blip>
          <a:stretch>
            <a:fillRect/>
          </a:stretch>
        </p:blipFill>
        <p:spPr>
          <a:xfrm>
            <a:off x="4960700" y="2982150"/>
            <a:ext cx="4064550" cy="17716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6" descr="Clip from the 4th and final 1960 presidential debate (October 21, 1960) in which John F. Kennedy and Richard Nixon discuss the Cold War." title="JFK and Nixon debate on the Cold War">
            <a:hlinkClick r:id="rId3"/>
          </p:cNvPr>
          <p:cNvPicPr preferRelativeResize="0"/>
          <p:nvPr/>
        </p:nvPicPr>
        <p:blipFill>
          <a:blip r:embed="rId4">
            <a:alphaModFix/>
          </a:blip>
          <a:stretch>
            <a:fillRect/>
          </a:stretch>
        </p:blipFill>
        <p:spPr>
          <a:xfrm>
            <a:off x="251425" y="188550"/>
            <a:ext cx="8715650" cy="457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7" descr="First 1960 Kennedy-Nixon Televised Debate: A Recap | National News | US News"/>
          <p:cNvPicPr preferRelativeResize="0"/>
          <p:nvPr/>
        </p:nvPicPr>
        <p:blipFill rotWithShape="1">
          <a:blip r:embed="rId3">
            <a:alphaModFix/>
          </a:blip>
          <a:srcRect/>
          <a:stretch/>
        </p:blipFill>
        <p:spPr>
          <a:xfrm>
            <a:off x="235100" y="71375"/>
            <a:ext cx="4398174" cy="4786797"/>
          </a:xfrm>
          <a:prstGeom prst="rect">
            <a:avLst/>
          </a:prstGeom>
          <a:noFill/>
          <a:ln w="38100" cap="flat" cmpd="sng">
            <a:solidFill>
              <a:srgbClr val="000000"/>
            </a:solidFill>
            <a:prstDash val="solid"/>
            <a:round/>
            <a:headEnd type="none" w="sm" len="sm"/>
            <a:tailEnd type="none" w="sm" len="sm"/>
          </a:ln>
        </p:spPr>
      </p:pic>
      <p:pic>
        <p:nvPicPr>
          <p:cNvPr id="178" name="Google Shape;178;p37"/>
          <p:cNvPicPr preferRelativeResize="0"/>
          <p:nvPr/>
        </p:nvPicPr>
        <p:blipFill>
          <a:blip r:embed="rId4">
            <a:alphaModFix/>
          </a:blip>
          <a:stretch>
            <a:fillRect/>
          </a:stretch>
        </p:blipFill>
        <p:spPr>
          <a:xfrm>
            <a:off x="4764975" y="566075"/>
            <a:ext cx="3791425" cy="280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8"/>
          <p:cNvPicPr preferRelativeResize="0"/>
          <p:nvPr/>
        </p:nvPicPr>
        <p:blipFill>
          <a:blip r:embed="rId3">
            <a:alphaModFix/>
          </a:blip>
          <a:stretch>
            <a:fillRect/>
          </a:stretch>
        </p:blipFill>
        <p:spPr>
          <a:xfrm>
            <a:off x="3859350" y="109550"/>
            <a:ext cx="2380400" cy="2699700"/>
          </a:xfrm>
          <a:prstGeom prst="rect">
            <a:avLst/>
          </a:prstGeom>
          <a:noFill/>
          <a:ln w="38100" cap="flat" cmpd="sng">
            <a:solidFill>
              <a:schemeClr val="dk1"/>
            </a:solidFill>
            <a:prstDash val="solid"/>
            <a:round/>
            <a:headEnd type="none" w="sm" len="sm"/>
            <a:tailEnd type="none" w="sm" len="sm"/>
          </a:ln>
        </p:spPr>
      </p:pic>
      <p:pic>
        <p:nvPicPr>
          <p:cNvPr id="184" name="Google Shape;184;p38"/>
          <p:cNvPicPr preferRelativeResize="0"/>
          <p:nvPr/>
        </p:nvPicPr>
        <p:blipFill>
          <a:blip r:embed="rId4">
            <a:alphaModFix/>
          </a:blip>
          <a:stretch>
            <a:fillRect/>
          </a:stretch>
        </p:blipFill>
        <p:spPr>
          <a:xfrm>
            <a:off x="3687475" y="2978550"/>
            <a:ext cx="5227475" cy="1991851"/>
          </a:xfrm>
          <a:prstGeom prst="rect">
            <a:avLst/>
          </a:prstGeom>
          <a:noFill/>
          <a:ln w="38100" cap="flat" cmpd="sng">
            <a:solidFill>
              <a:schemeClr val="dk1"/>
            </a:solidFill>
            <a:prstDash val="solid"/>
            <a:round/>
            <a:headEnd type="none" w="sm" len="sm"/>
            <a:tailEnd type="none" w="sm" len="sm"/>
          </a:ln>
        </p:spPr>
      </p:pic>
      <p:sp>
        <p:nvSpPr>
          <p:cNvPr id="185" name="Google Shape;185;p38"/>
          <p:cNvSpPr txBox="1"/>
          <p:nvPr/>
        </p:nvSpPr>
        <p:spPr>
          <a:xfrm>
            <a:off x="81500" y="570825"/>
            <a:ext cx="3993300" cy="4292100"/>
          </a:xfrm>
          <a:prstGeom prst="rect">
            <a:avLst/>
          </a:prstGeom>
          <a:noFill/>
          <a:ln>
            <a:noFill/>
          </a:ln>
        </p:spPr>
        <p:txBody>
          <a:bodyPr spcFirstLastPara="1" wrap="square" lIns="91425" tIns="91425" rIns="91425" bIns="91425" anchor="t" anchorCtr="0">
            <a:spAutoFit/>
          </a:bodyPr>
          <a:lstStyle/>
          <a:p>
            <a:pPr marL="0" lvl="0" indent="0" algn="l" rtl="0">
              <a:lnSpc>
                <a:spcPct val="132352"/>
              </a:lnSpc>
              <a:spcBef>
                <a:spcPts val="0"/>
              </a:spcBef>
              <a:spcAft>
                <a:spcPts val="0"/>
              </a:spcAft>
              <a:buNone/>
            </a:pPr>
            <a:r>
              <a:rPr lang="en" sz="3100" b="1">
                <a:highlight>
                  <a:srgbClr val="FFFFFF"/>
                </a:highlight>
                <a:latin typeface="Calibri"/>
                <a:ea typeface="Calibri"/>
                <a:cs typeface="Calibri"/>
                <a:sym typeface="Calibri"/>
              </a:rPr>
              <a:t>Election of 1960:</a:t>
            </a:r>
            <a:endParaRPr sz="3100" b="1">
              <a:highlight>
                <a:srgbClr val="FFFFFF"/>
              </a:highlight>
              <a:latin typeface="Calibri"/>
              <a:ea typeface="Calibri"/>
              <a:cs typeface="Calibri"/>
              <a:sym typeface="Calibri"/>
            </a:endParaRPr>
          </a:p>
          <a:p>
            <a:pPr marL="457200" lvl="0" indent="-368300" algn="l" rtl="0">
              <a:lnSpc>
                <a:spcPct val="132352"/>
              </a:lnSpc>
              <a:spcBef>
                <a:spcPts val="0"/>
              </a:spcBef>
              <a:spcAft>
                <a:spcPts val="0"/>
              </a:spcAft>
              <a:buSzPts val="2200"/>
              <a:buFont typeface="Calibri"/>
              <a:buChar char="●"/>
            </a:pPr>
            <a:r>
              <a:rPr lang="en" sz="2200">
                <a:highlight>
                  <a:srgbClr val="FFFFFF"/>
                </a:highlight>
                <a:latin typeface="Calibri"/>
                <a:ea typeface="Calibri"/>
                <a:cs typeface="Calibri"/>
                <a:sym typeface="Calibri"/>
              </a:rPr>
              <a:t>With help from his running mate: Senate Majority Leader Lyndon Johnson becomes Vice-President</a:t>
            </a:r>
            <a:endParaRPr sz="2200">
              <a:highlight>
                <a:srgbClr val="FFFFFF"/>
              </a:highlight>
              <a:latin typeface="Calibri"/>
              <a:ea typeface="Calibri"/>
              <a:cs typeface="Calibri"/>
              <a:sym typeface="Calibri"/>
            </a:endParaRPr>
          </a:p>
          <a:p>
            <a:pPr marL="457200" lvl="0" indent="-368300" algn="l" rtl="0">
              <a:lnSpc>
                <a:spcPct val="132352"/>
              </a:lnSpc>
              <a:spcBef>
                <a:spcPts val="0"/>
              </a:spcBef>
              <a:spcAft>
                <a:spcPts val="0"/>
              </a:spcAft>
              <a:buSzPts val="2200"/>
              <a:buFont typeface="Calibri"/>
              <a:buChar char="●"/>
            </a:pPr>
            <a:r>
              <a:rPr lang="en" sz="2200">
                <a:highlight>
                  <a:srgbClr val="FFFFFF"/>
                </a:highlight>
                <a:latin typeface="Calibri"/>
                <a:ea typeface="Calibri"/>
                <a:cs typeface="Calibri"/>
                <a:sym typeface="Calibri"/>
              </a:rPr>
              <a:t>JFK defeats Nixon and became President of the United States. (35th President)</a:t>
            </a:r>
            <a:endParaRPr sz="2200">
              <a:highlight>
                <a:srgbClr val="FFFFFF"/>
              </a:highlight>
              <a:latin typeface="Calibri"/>
              <a:ea typeface="Calibri"/>
              <a:cs typeface="Calibri"/>
              <a:sym typeface="Calibri"/>
            </a:endParaRPr>
          </a:p>
        </p:txBody>
      </p:sp>
      <p:pic>
        <p:nvPicPr>
          <p:cNvPr id="186" name="Google Shape;186;p38"/>
          <p:cNvPicPr preferRelativeResize="0"/>
          <p:nvPr/>
        </p:nvPicPr>
        <p:blipFill>
          <a:blip r:embed="rId5">
            <a:alphaModFix/>
          </a:blip>
          <a:stretch>
            <a:fillRect/>
          </a:stretch>
        </p:blipFill>
        <p:spPr>
          <a:xfrm>
            <a:off x="6384450" y="241325"/>
            <a:ext cx="2599450" cy="256792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571500" y="205975"/>
            <a:ext cx="3954000" cy="857400"/>
          </a:xfrm>
          <a:prstGeom prst="rect">
            <a:avLst/>
          </a:prstGeom>
          <a:ln w="9525"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Cherry Cream Soda"/>
                <a:ea typeface="Cherry Cream Soda"/>
                <a:cs typeface="Cherry Cream Soda"/>
                <a:sym typeface="Cherry Cream Soda"/>
              </a:rPr>
              <a:t>“Brain Trust”</a:t>
            </a:r>
            <a:endParaRPr sz="3600">
              <a:latin typeface="Cherry Cream Soda"/>
              <a:ea typeface="Cherry Cream Soda"/>
              <a:cs typeface="Cherry Cream Soda"/>
              <a:sym typeface="Cherry Cream Soda"/>
            </a:endParaRPr>
          </a:p>
        </p:txBody>
      </p:sp>
      <p:sp>
        <p:nvSpPr>
          <p:cNvPr id="192" name="Google Shape;192;p39"/>
          <p:cNvSpPr txBox="1">
            <a:spLocks noGrp="1"/>
          </p:cNvSpPr>
          <p:nvPr>
            <p:ph type="body" idx="1"/>
          </p:nvPr>
        </p:nvSpPr>
        <p:spPr>
          <a:xfrm>
            <a:off x="99775" y="1233150"/>
            <a:ext cx="4106400" cy="3557700"/>
          </a:xfrm>
          <a:prstGeom prst="rect">
            <a:avLst/>
          </a:prstGeom>
        </p:spPr>
        <p:txBody>
          <a:bodyPr spcFirstLastPara="1" wrap="square" lIns="91425" tIns="45700" rIns="91425" bIns="45700" anchor="t" anchorCtr="0">
            <a:normAutofit fontScale="77500" lnSpcReduction="20000"/>
          </a:bodyPr>
          <a:lstStyle/>
          <a:p>
            <a:pPr marL="457200" lvl="0" indent="-356552" algn="l" rtl="0">
              <a:spcBef>
                <a:spcPts val="0"/>
              </a:spcBef>
              <a:spcAft>
                <a:spcPts val="0"/>
              </a:spcAft>
              <a:buSzPct val="100000"/>
              <a:buFont typeface="Bookman Old Style"/>
              <a:buChar char="●"/>
            </a:pPr>
            <a:r>
              <a:rPr lang="en" sz="2600">
                <a:latin typeface="Bookman Old Style"/>
                <a:ea typeface="Bookman Old Style"/>
                <a:cs typeface="Bookman Old Style"/>
                <a:sym typeface="Bookman Old Style"/>
              </a:rPr>
              <a:t>President Kennedy gathered a group of </a:t>
            </a:r>
            <a:r>
              <a:rPr lang="en" sz="2600" b="1">
                <a:solidFill>
                  <a:schemeClr val="dk1"/>
                </a:solidFill>
                <a:latin typeface="Bookman Old Style"/>
                <a:ea typeface="Bookman Old Style"/>
                <a:cs typeface="Bookman Old Style"/>
                <a:sym typeface="Bookman Old Style"/>
              </a:rPr>
              <a:t>highly </a:t>
            </a:r>
            <a:r>
              <a:rPr lang="en" sz="2600" b="1" u="sng">
                <a:solidFill>
                  <a:schemeClr val="dk1"/>
                </a:solidFill>
                <a:latin typeface="Bookman Old Style"/>
                <a:ea typeface="Bookman Old Style"/>
                <a:cs typeface="Bookman Old Style"/>
                <a:sym typeface="Bookman Old Style"/>
              </a:rPr>
              <a:t>educated experts for his cabinet</a:t>
            </a:r>
            <a:endParaRPr sz="2600" b="1" u="sng">
              <a:solidFill>
                <a:schemeClr val="dk1"/>
              </a:solidFill>
              <a:latin typeface="Bookman Old Style"/>
              <a:ea typeface="Bookman Old Style"/>
              <a:cs typeface="Bookman Old Style"/>
              <a:sym typeface="Bookman Old Style"/>
            </a:endParaRPr>
          </a:p>
          <a:p>
            <a:pPr marL="457200" lvl="0" indent="-356552" algn="l" rtl="0">
              <a:spcBef>
                <a:spcPts val="0"/>
              </a:spcBef>
              <a:spcAft>
                <a:spcPts val="0"/>
              </a:spcAft>
              <a:buSzPct val="100000"/>
              <a:buFont typeface="Bookman Old Style"/>
              <a:buChar char="●"/>
            </a:pPr>
            <a:r>
              <a:rPr lang="en" sz="2600">
                <a:latin typeface="Bookman Old Style"/>
                <a:ea typeface="Bookman Old Style"/>
                <a:cs typeface="Bookman Old Style"/>
                <a:sym typeface="Bookman Old Style"/>
              </a:rPr>
              <a:t>His brother Robert Kennedy was his </a:t>
            </a:r>
            <a:r>
              <a:rPr lang="en" sz="2600" u="sng">
                <a:latin typeface="Bookman Old Style"/>
                <a:ea typeface="Bookman Old Style"/>
                <a:cs typeface="Bookman Old Style"/>
                <a:sym typeface="Bookman Old Style"/>
              </a:rPr>
              <a:t>Chief Advisor and the US Attorney General </a:t>
            </a:r>
            <a:endParaRPr sz="2600" u="sng">
              <a:latin typeface="Bookman Old Style"/>
              <a:ea typeface="Bookman Old Style"/>
              <a:cs typeface="Bookman Old Style"/>
              <a:sym typeface="Bookman Old Style"/>
            </a:endParaRPr>
          </a:p>
          <a:p>
            <a:pPr marL="914400" lvl="1" indent="-356552" algn="l" rtl="0">
              <a:spcBef>
                <a:spcPts val="0"/>
              </a:spcBef>
              <a:spcAft>
                <a:spcPts val="0"/>
              </a:spcAft>
              <a:buSzPct val="100000"/>
              <a:buFont typeface="Bookman Old Style"/>
              <a:buChar char="○"/>
            </a:pPr>
            <a:r>
              <a:rPr lang="en" sz="2600">
                <a:latin typeface="Bookman Old Style"/>
                <a:ea typeface="Bookman Old Style"/>
                <a:cs typeface="Bookman Old Style"/>
                <a:sym typeface="Bookman Old Style"/>
              </a:rPr>
              <a:t>The press will refer to them as the </a:t>
            </a:r>
            <a:r>
              <a:rPr lang="en" sz="2600" b="1" u="sng">
                <a:latin typeface="Bookman Old Style"/>
                <a:ea typeface="Bookman Old Style"/>
                <a:cs typeface="Bookman Old Style"/>
                <a:sym typeface="Bookman Old Style"/>
              </a:rPr>
              <a:t>“Brain Trust”</a:t>
            </a:r>
            <a:endParaRPr sz="2600" b="1" u="sng">
              <a:latin typeface="Bookman Old Style"/>
              <a:ea typeface="Bookman Old Style"/>
              <a:cs typeface="Bookman Old Style"/>
              <a:sym typeface="Bookman Old Style"/>
            </a:endParaRPr>
          </a:p>
        </p:txBody>
      </p:sp>
      <p:pic>
        <p:nvPicPr>
          <p:cNvPr id="193" name="Google Shape;193;p39" descr="What is the President's Brain Trust? – Millenial Economics"/>
          <p:cNvPicPr preferRelativeResize="0"/>
          <p:nvPr/>
        </p:nvPicPr>
        <p:blipFill>
          <a:blip r:embed="rId3">
            <a:alphaModFix/>
          </a:blip>
          <a:stretch>
            <a:fillRect/>
          </a:stretch>
        </p:blipFill>
        <p:spPr>
          <a:xfrm>
            <a:off x="5227300" y="101225"/>
            <a:ext cx="3666475" cy="3370600"/>
          </a:xfrm>
          <a:prstGeom prst="rect">
            <a:avLst/>
          </a:prstGeom>
          <a:noFill/>
          <a:ln w="19050" cap="flat" cmpd="sng">
            <a:solidFill>
              <a:srgbClr val="000000"/>
            </a:solidFill>
            <a:prstDash val="solid"/>
            <a:round/>
            <a:headEnd type="none" w="sm" len="sm"/>
            <a:tailEnd type="none" w="sm" len="sm"/>
          </a:ln>
        </p:spPr>
      </p:pic>
      <p:pic>
        <p:nvPicPr>
          <p:cNvPr id="194" name="Google Shape;194;p39" descr="Watch The Kennedys | American Experience | Official Site | PBS"/>
          <p:cNvPicPr preferRelativeResize="0"/>
          <p:nvPr/>
        </p:nvPicPr>
        <p:blipFill>
          <a:blip r:embed="rId4">
            <a:alphaModFix/>
          </a:blip>
          <a:stretch>
            <a:fillRect/>
          </a:stretch>
        </p:blipFill>
        <p:spPr>
          <a:xfrm>
            <a:off x="4378775" y="2807450"/>
            <a:ext cx="3666475" cy="2060093"/>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1377</Words>
  <Application>Microsoft Office PowerPoint</Application>
  <PresentationFormat>On-screen Show (16:9)</PresentationFormat>
  <Paragraphs>131</Paragraphs>
  <Slides>50</Slides>
  <Notes>50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50</vt:i4>
      </vt:variant>
    </vt:vector>
  </HeadingPairs>
  <TitlesOfParts>
    <vt:vector size="67" baseType="lpstr">
      <vt:lpstr>Average</vt:lpstr>
      <vt:lpstr>Calibri</vt:lpstr>
      <vt:lpstr>Architects Daughter</vt:lpstr>
      <vt:lpstr>Arial</vt:lpstr>
      <vt:lpstr>Proxima Nova</vt:lpstr>
      <vt:lpstr>Times New Roman</vt:lpstr>
      <vt:lpstr>Twentieth Century</vt:lpstr>
      <vt:lpstr>Walter Turncoat</vt:lpstr>
      <vt:lpstr>Rockwell</vt:lpstr>
      <vt:lpstr>Bree Serif</vt:lpstr>
      <vt:lpstr>Love Ya Like A Sister</vt:lpstr>
      <vt:lpstr>Bookman Old Style</vt:lpstr>
      <vt:lpstr>Cherry Cream Soda</vt:lpstr>
      <vt:lpstr>Alfa Slab One</vt:lpstr>
      <vt:lpstr>Amatic SC</vt:lpstr>
      <vt:lpstr>Simple Light</vt:lpstr>
      <vt:lpstr>Simple Light</vt:lpstr>
      <vt:lpstr>PowerPoint Presentation</vt:lpstr>
      <vt:lpstr> Leadership is essential to how a country responds to foreign and domestic issues. </vt:lpstr>
      <vt:lpstr>John F. Kennedy</vt:lpstr>
      <vt:lpstr>Military-Industrial Complex </vt:lpstr>
      <vt:lpstr>Election of 1960 </vt:lpstr>
      <vt:lpstr>PowerPoint Presentation</vt:lpstr>
      <vt:lpstr>PowerPoint Presentation</vt:lpstr>
      <vt:lpstr>PowerPoint Presentation</vt:lpstr>
      <vt:lpstr>“Brain Trust”</vt:lpstr>
      <vt:lpstr>PowerPoint Presentation</vt:lpstr>
      <vt:lpstr>Kennedy and the Cold War </vt:lpstr>
      <vt:lpstr>PowerPoint Presentation</vt:lpstr>
      <vt:lpstr>PowerPoint Presentation</vt:lpstr>
      <vt:lpstr>Berlin Wall Construction</vt:lpstr>
      <vt:lpstr>Berlin Wall</vt:lpstr>
      <vt:lpstr>Berlin – a city divided…</vt:lpstr>
      <vt:lpstr>Communism in Cuba </vt:lpstr>
      <vt:lpstr>Communism Expands</vt:lpstr>
      <vt:lpstr>PowerPoint Presentation</vt:lpstr>
      <vt:lpstr>Face the Nation</vt:lpstr>
      <vt:lpstr>Fidel Castro</vt:lpstr>
      <vt:lpstr>BAY OF PIGS: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Kennedy and the New Frontier </vt:lpstr>
      <vt:lpstr>PowerPoint Presentation</vt:lpstr>
      <vt:lpstr>Kennedy &amp; The New Frontier</vt:lpstr>
      <vt:lpstr>The Peace Corps</vt:lpstr>
      <vt:lpstr>PowerPoint Presentation</vt:lpstr>
      <vt:lpstr>Alliance for Progress</vt:lpstr>
      <vt:lpstr>The Apollo Program</vt:lpstr>
      <vt:lpstr>PowerPoint Presentation</vt:lpstr>
      <vt:lpstr>PowerPoint Presentation</vt:lpstr>
      <vt:lpstr>PowerPoint Presentation</vt:lpstr>
      <vt:lpstr>PowerPoint Presentation</vt:lpstr>
      <vt:lpstr>The Assassination</vt:lpstr>
      <vt:lpstr>PowerPoint Presentation</vt:lpstr>
      <vt:lpstr>Warren Commission</vt:lpstr>
      <vt:lpstr>President Lyndon Baines Johnson</vt:lpstr>
      <vt:lpstr>GREAT SOCIETY</vt:lpstr>
      <vt:lpstr>PowerPoint Presentation</vt:lpstr>
      <vt:lpstr>PowerPoint Presentation</vt:lpstr>
      <vt:lpstr>Vietnam Troubles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Scott</dc:creator>
  <cp:lastModifiedBy>Greg Scott</cp:lastModifiedBy>
  <cp:revision>1</cp:revision>
  <dcterms:modified xsi:type="dcterms:W3CDTF">2024-02-11T00:17:32Z</dcterms:modified>
</cp:coreProperties>
</file>