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67" r:id="rId4"/>
    <p:sldId id="268" r:id="rId5"/>
    <p:sldId id="269" r:id="rId6"/>
    <p:sldId id="271" r:id="rId7"/>
    <p:sldId id="270" r:id="rId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12" autoAdjust="0"/>
    <p:restoredTop sz="73666" autoAdjust="0"/>
  </p:normalViewPr>
  <p:slideViewPr>
    <p:cSldViewPr>
      <p:cViewPr varScale="1">
        <p:scale>
          <a:sx n="67" d="100"/>
          <a:sy n="67" d="100"/>
        </p:scale>
        <p:origin x="1020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Scott" userId="c650d04ab2c8d8e3" providerId="LiveId" clId="{5BFC3628-EFCE-41EA-BA81-A6CDA79F8A61}"/>
    <pc:docChg chg="custSel modSld">
      <pc:chgData name="Greg Scott" userId="c650d04ab2c8d8e3" providerId="LiveId" clId="{5BFC3628-EFCE-41EA-BA81-A6CDA79F8A61}" dt="2018-01-04T04:57:33.330" v="99" actId="14100"/>
      <pc:docMkLst>
        <pc:docMk/>
      </pc:docMkLst>
      <pc:sldChg chg="modSp">
        <pc:chgData name="Greg Scott" userId="c650d04ab2c8d8e3" providerId="LiveId" clId="{5BFC3628-EFCE-41EA-BA81-A6CDA79F8A61}" dt="2018-01-04T04:57:33.330" v="99" actId="14100"/>
        <pc:sldMkLst>
          <pc:docMk/>
          <pc:sldMk cId="0" sldId="265"/>
        </pc:sldMkLst>
        <pc:spChg chg="mod">
          <ac:chgData name="Greg Scott" userId="c650d04ab2c8d8e3" providerId="LiveId" clId="{5BFC3628-EFCE-41EA-BA81-A6CDA79F8A61}" dt="2018-01-04T04:57:33.330" v="99" actId="14100"/>
          <ac:spMkLst>
            <pc:docMk/>
            <pc:sldMk cId="0" sldId="265"/>
            <ac:spMk id="102402" creationId="{00000000-0000-0000-0000-000000000000}"/>
          </ac:spMkLst>
        </pc:spChg>
        <pc:spChg chg="mod">
          <ac:chgData name="Greg Scott" userId="c650d04ab2c8d8e3" providerId="LiveId" clId="{5BFC3628-EFCE-41EA-BA81-A6CDA79F8A61}" dt="2018-01-04T04:57:25.082" v="97" actId="404"/>
          <ac:spMkLst>
            <pc:docMk/>
            <pc:sldMk cId="0" sldId="265"/>
            <ac:spMk id="102403" creationId="{00000000-0000-0000-0000-000000000000}"/>
          </ac:spMkLst>
        </pc:spChg>
      </pc:sldChg>
      <pc:sldChg chg="modSp">
        <pc:chgData name="Greg Scott" userId="c650d04ab2c8d8e3" providerId="LiveId" clId="{5BFC3628-EFCE-41EA-BA81-A6CDA79F8A61}" dt="2018-01-04T04:51:46.905" v="74" actId="6549"/>
        <pc:sldMkLst>
          <pc:docMk/>
          <pc:sldMk cId="3043051630" sldId="267"/>
        </pc:sldMkLst>
        <pc:spChg chg="mod">
          <ac:chgData name="Greg Scott" userId="c650d04ab2c8d8e3" providerId="LiveId" clId="{5BFC3628-EFCE-41EA-BA81-A6CDA79F8A61}" dt="2018-01-04T04:51:46.905" v="74" actId="6549"/>
          <ac:spMkLst>
            <pc:docMk/>
            <pc:sldMk cId="3043051630" sldId="267"/>
            <ac:spMk id="3" creationId="{00000000-0000-0000-0000-000000000000}"/>
          </ac:spMkLst>
        </pc:spChg>
      </pc:sldChg>
      <pc:sldChg chg="modSp">
        <pc:chgData name="Greg Scott" userId="c650d04ab2c8d8e3" providerId="LiveId" clId="{5BFC3628-EFCE-41EA-BA81-A6CDA79F8A61}" dt="2018-01-04T04:51:53.527" v="75" actId="1076"/>
        <pc:sldMkLst>
          <pc:docMk/>
          <pc:sldMk cId="965919704" sldId="268"/>
        </pc:sldMkLst>
        <pc:spChg chg="mod">
          <ac:chgData name="Greg Scott" userId="c650d04ab2c8d8e3" providerId="LiveId" clId="{5BFC3628-EFCE-41EA-BA81-A6CDA79F8A61}" dt="2018-01-04T04:51:53.527" v="75" actId="1076"/>
          <ac:spMkLst>
            <pc:docMk/>
            <pc:sldMk cId="965919704" sldId="268"/>
            <ac:spMk id="3" creationId="{00000000-0000-0000-0000-000000000000}"/>
          </ac:spMkLst>
        </pc:spChg>
      </pc:sldChg>
    </pc:docChg>
  </pc:docChgLst>
  <pc:docChgLst>
    <pc:chgData name="Greg Scott" userId="c650d04ab2c8d8e3" providerId="LiveId" clId="{8E3CA9C7-3D42-4C6C-BC41-E9B207F8D924}"/>
    <pc:docChg chg="modSld">
      <pc:chgData name="Greg Scott" userId="c650d04ab2c8d8e3" providerId="LiveId" clId="{8E3CA9C7-3D42-4C6C-BC41-E9B207F8D924}" dt="2018-03-04T20:31:05.356" v="49" actId="1076"/>
      <pc:docMkLst>
        <pc:docMk/>
      </pc:docMkLst>
      <pc:sldChg chg="modSp">
        <pc:chgData name="Greg Scott" userId="c650d04ab2c8d8e3" providerId="LiveId" clId="{8E3CA9C7-3D42-4C6C-BC41-E9B207F8D924}" dt="2018-03-04T20:30:05.938" v="21" actId="20577"/>
        <pc:sldMkLst>
          <pc:docMk/>
          <pc:sldMk cId="3043051630" sldId="267"/>
        </pc:sldMkLst>
        <pc:spChg chg="mod">
          <ac:chgData name="Greg Scott" userId="c650d04ab2c8d8e3" providerId="LiveId" clId="{8E3CA9C7-3D42-4C6C-BC41-E9B207F8D924}" dt="2018-03-04T20:30:05.938" v="21" actId="20577"/>
          <ac:spMkLst>
            <pc:docMk/>
            <pc:sldMk cId="3043051630" sldId="267"/>
            <ac:spMk id="3" creationId="{00000000-0000-0000-0000-000000000000}"/>
          </ac:spMkLst>
        </pc:spChg>
      </pc:sldChg>
      <pc:sldChg chg="modSp">
        <pc:chgData name="Greg Scott" userId="c650d04ab2c8d8e3" providerId="LiveId" clId="{8E3CA9C7-3D42-4C6C-BC41-E9B207F8D924}" dt="2018-03-04T20:30:36.448" v="37" actId="122"/>
        <pc:sldMkLst>
          <pc:docMk/>
          <pc:sldMk cId="965919704" sldId="268"/>
        </pc:sldMkLst>
        <pc:spChg chg="mod">
          <ac:chgData name="Greg Scott" userId="c650d04ab2c8d8e3" providerId="LiveId" clId="{8E3CA9C7-3D42-4C6C-BC41-E9B207F8D924}" dt="2018-03-04T20:30:36.448" v="37" actId="122"/>
          <ac:spMkLst>
            <pc:docMk/>
            <pc:sldMk cId="965919704" sldId="268"/>
            <ac:spMk id="3" creationId="{00000000-0000-0000-0000-000000000000}"/>
          </ac:spMkLst>
        </pc:spChg>
      </pc:sldChg>
      <pc:sldChg chg="modSp">
        <pc:chgData name="Greg Scott" userId="c650d04ab2c8d8e3" providerId="LiveId" clId="{8E3CA9C7-3D42-4C6C-BC41-E9B207F8D924}" dt="2018-03-04T20:31:05.356" v="49" actId="1076"/>
        <pc:sldMkLst>
          <pc:docMk/>
          <pc:sldMk cId="1315870972" sldId="270"/>
        </pc:sldMkLst>
        <pc:spChg chg="mod">
          <ac:chgData name="Greg Scott" userId="c650d04ab2c8d8e3" providerId="LiveId" clId="{8E3CA9C7-3D42-4C6C-BC41-E9B207F8D924}" dt="2018-03-04T20:30:56.340" v="45" actId="404"/>
          <ac:spMkLst>
            <pc:docMk/>
            <pc:sldMk cId="1315870972" sldId="270"/>
            <ac:spMk id="3" creationId="{00000000-0000-0000-0000-000000000000}"/>
          </ac:spMkLst>
        </pc:spChg>
        <pc:picChg chg="mod">
          <ac:chgData name="Greg Scott" userId="c650d04ab2c8d8e3" providerId="LiveId" clId="{8E3CA9C7-3D42-4C6C-BC41-E9B207F8D924}" dt="2018-03-04T20:31:05.356" v="49" actId="1076"/>
          <ac:picMkLst>
            <pc:docMk/>
            <pc:sldMk cId="1315870972" sldId="270"/>
            <ac:picMk id="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C59D5-11B5-45C7-B90B-C8D2CFD9676C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94B8D-A116-42FD-9E0E-AAE6B88EE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1414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BE8F4-A300-439D-8DA6-70F4A0BAA039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E1556-1E7C-4A17-8310-0B6A5E66A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572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6F131-6988-4E3D-8932-A306187E14F8}" type="slidenum">
              <a:rPr lang="en-US"/>
              <a:pPr/>
              <a:t>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24085"/>
            <a:ext cx="5029200" cy="4191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</p:spTree>
    <p:extLst>
      <p:ext uri="{BB962C8B-B14F-4D97-AF65-F5344CB8AC3E}">
        <p14:creationId xmlns:p14="http://schemas.microsoft.com/office/powerpoint/2010/main" val="2381336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98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36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13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8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95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E1556-1E7C-4A17-8310-0B6A5E66AC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6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7F4A9-AC8D-4CCA-B88B-6F0170916613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3449-380C-4BC5-85D0-E7B9B9037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2971800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Castellar" panose="020A0402060406010301" pitchFamily="18" charset="0"/>
                <a:cs typeface="Times New Roman" panose="02020603050405020304" pitchFamily="18" charset="0"/>
              </a:rPr>
              <a:t>CHAPTER 23 </a:t>
            </a:r>
            <a:br>
              <a:rPr lang="en-US" sz="5400" b="1" dirty="0">
                <a:latin typeface="Castellar" panose="020A0402060406010301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Castellar" panose="020A0402060406010301" pitchFamily="18" charset="0"/>
                <a:cs typeface="Times New Roman" panose="02020603050405020304" pitchFamily="18" charset="0"/>
              </a:rPr>
              <a:t>industrialization </a:t>
            </a:r>
            <a:r>
              <a:rPr lang="en-US" sz="5400" b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Nationalism</a:t>
            </a:r>
            <a:endParaRPr lang="en-US" sz="6000" b="1" dirty="0">
              <a:solidFill>
                <a:schemeClr val="tx1"/>
              </a:solidFill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810000"/>
            <a:ext cx="8839200" cy="160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 i="1" dirty="0">
                <a:solidFill>
                  <a:schemeClr val="tx1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Lesson 2 – Nationalism &amp; Political Revolutions</a:t>
            </a:r>
            <a:endParaRPr lang="en-US" sz="4400" i="1" dirty="0">
              <a:solidFill>
                <a:schemeClr val="tx1"/>
              </a:solidFill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668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After the Napoleonic wars in the early </a:t>
            </a:r>
            <a:r>
              <a:rPr lang="en-US" sz="4000" u="sng" dirty="0"/>
              <a:t>19</a:t>
            </a:r>
            <a:r>
              <a:rPr lang="en-US" sz="4000" u="sng" baseline="30000" dirty="0"/>
              <a:t>th</a:t>
            </a:r>
            <a:r>
              <a:rPr lang="en-US" sz="4000" u="sng" dirty="0"/>
              <a:t> century</a:t>
            </a:r>
            <a:r>
              <a:rPr lang="en-US" sz="4000" dirty="0"/>
              <a:t>, European rulers had sought to </a:t>
            </a:r>
            <a:r>
              <a:rPr lang="en-US" sz="4000" u="sng" dirty="0"/>
              <a:t>stabilize</a:t>
            </a:r>
            <a:r>
              <a:rPr lang="en-US" sz="4000" dirty="0"/>
              <a:t> the countries by restoring </a:t>
            </a:r>
            <a:r>
              <a:rPr lang="en-US" sz="4000" u="sng" dirty="0"/>
              <a:t>monarchs</a:t>
            </a:r>
            <a:r>
              <a:rPr lang="en-US" sz="4000" dirty="0"/>
              <a:t> to their </a:t>
            </a:r>
            <a:r>
              <a:rPr lang="en-US" sz="4000" u="sng" dirty="0"/>
              <a:t>thrones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But the Enlightenment ideas did not die down &amp; new forces began to push for change again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8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i="1" u="sng" dirty="0"/>
              <a:t>Liberalism</a:t>
            </a:r>
            <a:endParaRPr lang="en-US" sz="6000" b="1" i="1" dirty="0"/>
          </a:p>
          <a:p>
            <a:pPr marL="0" indent="0">
              <a:buNone/>
            </a:pPr>
            <a:endParaRPr lang="en-US" sz="2000" b="1" i="1" dirty="0"/>
          </a:p>
          <a:p>
            <a:pPr marL="0" indent="0" algn="ctr">
              <a:buNone/>
            </a:pPr>
            <a:r>
              <a:rPr lang="en-US" sz="4400" dirty="0"/>
              <a:t>the idea that people should be as </a:t>
            </a:r>
            <a:r>
              <a:rPr lang="en-US" sz="4400" u="sng" dirty="0"/>
              <a:t>free</a:t>
            </a:r>
            <a:r>
              <a:rPr lang="en-US" sz="4400" dirty="0"/>
              <a:t> as possible from any type of government </a:t>
            </a:r>
            <a:r>
              <a:rPr lang="en-US" sz="4400" u="sng" dirty="0"/>
              <a:t>restraint</a:t>
            </a:r>
            <a:r>
              <a:rPr lang="en-US" sz="4400" dirty="0"/>
              <a:t> &amp; that the </a:t>
            </a:r>
            <a:r>
              <a:rPr lang="en-US" sz="4400" u="sng" dirty="0"/>
              <a:t>civil liberties</a:t>
            </a:r>
            <a:r>
              <a:rPr lang="en-US" sz="4400" dirty="0"/>
              <a:t> of people should be protected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5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i="1" u="sng" dirty="0"/>
              <a:t>Nationalism</a:t>
            </a:r>
            <a:endParaRPr lang="en-US" sz="6000" b="1" i="1" dirty="0"/>
          </a:p>
          <a:p>
            <a:pPr marL="0" indent="0">
              <a:buNone/>
            </a:pPr>
            <a:endParaRPr lang="en-US" sz="2000" b="1" i="1" dirty="0"/>
          </a:p>
          <a:p>
            <a:pPr marL="0" indent="0" algn="ctr">
              <a:buNone/>
            </a:pPr>
            <a:r>
              <a:rPr lang="en-US" sz="4800" dirty="0"/>
              <a:t>unique </a:t>
            </a:r>
            <a:r>
              <a:rPr lang="en-US" sz="4800" u="sng" dirty="0"/>
              <a:t>cultural identity &amp; pride</a:t>
            </a:r>
            <a:r>
              <a:rPr lang="en-US" sz="4800" dirty="0"/>
              <a:t> of a people based on common language, religion &amp; goals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1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90678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These ideas sparked numerous </a:t>
            </a:r>
            <a:r>
              <a:rPr lang="en-US" sz="4000" u="sng" dirty="0"/>
              <a:t>revolutions</a:t>
            </a:r>
            <a:r>
              <a:rPr lang="en-US" sz="4000" dirty="0"/>
              <a:t> in Europe, with varying degrees of success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FA0521-326E-43BC-BF76-F78B9BE39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47800"/>
            <a:ext cx="611397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41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5400" dirty="0"/>
              <a:t>Though others failed, the </a:t>
            </a:r>
            <a:r>
              <a:rPr lang="en-US" sz="5400" u="sng" dirty="0"/>
              <a:t>French</a:t>
            </a:r>
            <a:r>
              <a:rPr lang="en-US" sz="5400" dirty="0"/>
              <a:t> finally succeeded in the Revolution of 1848</a:t>
            </a:r>
          </a:p>
          <a:p>
            <a:pPr marL="0" indent="0" algn="ctr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sz="4800" dirty="0"/>
              <a:t>	1)  Overthrew the </a:t>
            </a:r>
            <a:r>
              <a:rPr lang="en-US" sz="4800" u="sng" dirty="0"/>
              <a:t>monarchy</a:t>
            </a:r>
          </a:p>
          <a:p>
            <a:pPr marL="0" lv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US" sz="4800" dirty="0"/>
              <a:t>	2)  Drafted a new </a:t>
            </a:r>
            <a:r>
              <a:rPr lang="en-US" sz="4800" u="sng" dirty="0"/>
              <a:t>constitution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737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4876800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10000"/>
              </a:lnSpc>
              <a:spcBef>
                <a:spcPts val="0"/>
              </a:spcBef>
              <a:buAutoNum type="arabicParenR" startAt="3"/>
            </a:pPr>
            <a:r>
              <a:rPr lang="en-US" sz="4000" dirty="0"/>
              <a:t>Instituted </a:t>
            </a:r>
            <a:r>
              <a:rPr lang="en-US" sz="4000" b="1" i="1" u="sng" dirty="0"/>
              <a:t>universal male suffrage</a:t>
            </a:r>
            <a:r>
              <a:rPr lang="en-US" sz="4000" dirty="0"/>
              <a:t>: the right of all </a:t>
            </a:r>
            <a:r>
              <a:rPr lang="en-US" sz="4000" u="sng" dirty="0"/>
              <a:t>adult men to vote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742950" lvl="0" indent="-742950">
              <a:lnSpc>
                <a:spcPct val="110000"/>
              </a:lnSpc>
              <a:spcBef>
                <a:spcPts val="0"/>
              </a:spcBef>
              <a:buAutoNum type="arabicParenR" startAt="4"/>
            </a:pPr>
            <a:r>
              <a:rPr lang="en-US" sz="4000" dirty="0"/>
              <a:t>Elected Charles Louis Napoleon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	Bonaparte (Louis-Napoleon) as 	</a:t>
            </a:r>
            <a:r>
              <a:rPr lang="en-US" sz="4000" u="sng" dirty="0"/>
              <a:t>president for 4 years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962400"/>
            <a:ext cx="32004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70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179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Castellar</vt:lpstr>
      <vt:lpstr>Times New Roman</vt:lpstr>
      <vt:lpstr>Office Theme</vt:lpstr>
      <vt:lpstr>CHAPTER 23  industrialization Nationalism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Pearland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of the World: A Brief Global History  First Edition</dc:title>
  <dc:creator>Greg Scott</dc:creator>
  <cp:lastModifiedBy>Greg Scott</cp:lastModifiedBy>
  <cp:revision>89</cp:revision>
  <cp:lastPrinted>2018-03-04T20:31:37Z</cp:lastPrinted>
  <dcterms:created xsi:type="dcterms:W3CDTF">2012-12-12T21:33:54Z</dcterms:created>
  <dcterms:modified xsi:type="dcterms:W3CDTF">2018-03-06T20:33:13Z</dcterms:modified>
</cp:coreProperties>
</file>