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4" r:id="rId2"/>
    <p:sldId id="268" r:id="rId3"/>
    <p:sldId id="269" r:id="rId4"/>
    <p:sldId id="273" r:id="rId5"/>
    <p:sldId id="270" r:id="rId6"/>
    <p:sldId id="272" r:id="rId7"/>
    <p:sldId id="271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0" autoAdjust="0"/>
    <p:restoredTop sz="94660"/>
  </p:normalViewPr>
  <p:slideViewPr>
    <p:cSldViewPr snapToGrid="0">
      <p:cViewPr varScale="1">
        <p:scale>
          <a:sx n="95" d="100"/>
          <a:sy n="95" d="100"/>
        </p:scale>
        <p:origin x="8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cott" userId="c650d04ab2c8d8e3" providerId="LiveId" clId="{8A953441-F542-4B42-848F-20FDFAAD15E4}"/>
    <pc:docChg chg="custSel modSld">
      <pc:chgData name="Greg Scott" userId="c650d04ab2c8d8e3" providerId="LiveId" clId="{8A953441-F542-4B42-848F-20FDFAAD15E4}" dt="2018-01-04T05:09:06.307" v="28" actId="404"/>
      <pc:docMkLst>
        <pc:docMk/>
      </pc:docMkLst>
      <pc:sldChg chg="modSp">
        <pc:chgData name="Greg Scott" userId="c650d04ab2c8d8e3" providerId="LiveId" clId="{8A953441-F542-4B42-848F-20FDFAAD15E4}" dt="2018-01-04T05:09:06.307" v="28" actId="404"/>
        <pc:sldMkLst>
          <pc:docMk/>
          <pc:sldMk cId="2231011186" sldId="274"/>
        </pc:sldMkLst>
        <pc:spChg chg="mod">
          <ac:chgData name="Greg Scott" userId="c650d04ab2c8d8e3" providerId="LiveId" clId="{8A953441-F542-4B42-848F-20FDFAAD15E4}" dt="2018-01-04T05:09:06.307" v="28" actId="404"/>
          <ac:spMkLst>
            <pc:docMk/>
            <pc:sldMk cId="2231011186" sldId="274"/>
            <ac:spMk id="2050" creationId="{BF1A469F-2FEF-49F2-95A3-CCFC88891850}"/>
          </ac:spMkLst>
        </pc:spChg>
        <pc:spChg chg="mod">
          <ac:chgData name="Greg Scott" userId="c650d04ab2c8d8e3" providerId="LiveId" clId="{8A953441-F542-4B42-848F-20FDFAAD15E4}" dt="2018-01-04T05:06:23.047" v="23" actId="1076"/>
          <ac:spMkLst>
            <pc:docMk/>
            <pc:sldMk cId="2231011186" sldId="274"/>
            <ac:spMk id="2051" creationId="{02601FB5-320F-469E-8705-5DC39CE4BE85}"/>
          </ac:spMkLst>
        </pc:spChg>
        <pc:picChg chg="mod">
          <ac:chgData name="Greg Scott" userId="c650d04ab2c8d8e3" providerId="LiveId" clId="{8A953441-F542-4B42-848F-20FDFAAD15E4}" dt="2018-01-04T05:06:25.690" v="25" actId="14100"/>
          <ac:picMkLst>
            <pc:docMk/>
            <pc:sldMk cId="2231011186" sldId="274"/>
            <ac:picMk id="3" creationId="{881A41C0-85F8-4357-8876-06470CF83B14}"/>
          </ac:picMkLst>
        </pc:picChg>
      </pc:sldChg>
    </pc:docChg>
  </pc:docChgLst>
  <pc:docChgLst>
    <pc:chgData name="Greg Scott" userId="c650d04ab2c8d8e3" providerId="LiveId" clId="{F118055C-BDB0-4897-881B-EF21832B05D7}"/>
    <pc:docChg chg="custSel modSld">
      <pc:chgData name="Greg Scott" userId="c650d04ab2c8d8e3" providerId="LiveId" clId="{F118055C-BDB0-4897-881B-EF21832B05D7}" dt="2017-11-22T00:38:06.334" v="49" actId="1076"/>
      <pc:docMkLst>
        <pc:docMk/>
      </pc:docMkLst>
      <pc:sldChg chg="addSp modSp">
        <pc:chgData name="Greg Scott" userId="c650d04ab2c8d8e3" providerId="LiveId" clId="{F118055C-BDB0-4897-881B-EF21832B05D7}" dt="2017-11-22T00:38:06.334" v="49" actId="1076"/>
        <pc:sldMkLst>
          <pc:docMk/>
          <pc:sldMk cId="19227657" sldId="272"/>
        </pc:sldMkLst>
        <pc:picChg chg="add mod">
          <ac:chgData name="Greg Scott" userId="c650d04ab2c8d8e3" providerId="LiveId" clId="{F118055C-BDB0-4897-881B-EF21832B05D7}" dt="2017-11-22T00:38:06.334" v="49" actId="1076"/>
          <ac:picMkLst>
            <pc:docMk/>
            <pc:sldMk cId="19227657" sldId="272"/>
            <ac:picMk id="7" creationId="{FE9E54FE-E923-4ADC-8E08-1F37C114EF6F}"/>
          </ac:picMkLst>
        </pc:picChg>
      </pc:sldChg>
      <pc:sldChg chg="addSp delSp modSp mod setBg">
        <pc:chgData name="Greg Scott" userId="c650d04ab2c8d8e3" providerId="LiveId" clId="{F118055C-BDB0-4897-881B-EF21832B05D7}" dt="2017-11-22T00:37:31.154" v="44" actId="1076"/>
        <pc:sldMkLst>
          <pc:docMk/>
          <pc:sldMk cId="3809996595" sldId="273"/>
        </pc:sldMkLst>
        <pc:spChg chg="mod">
          <ac:chgData name="Greg Scott" userId="c650d04ab2c8d8e3" providerId="LiveId" clId="{F118055C-BDB0-4897-881B-EF21832B05D7}" dt="2017-11-22T00:36:59.124" v="33" actId="27636"/>
          <ac:spMkLst>
            <pc:docMk/>
            <pc:sldMk cId="3809996595" sldId="273"/>
            <ac:spMk id="3" creationId="{00000000-0000-0000-0000-000000000000}"/>
          </ac:spMkLst>
        </pc:spChg>
        <pc:spChg chg="mod">
          <ac:chgData name="Greg Scott" userId="c650d04ab2c8d8e3" providerId="LiveId" clId="{F118055C-BDB0-4897-881B-EF21832B05D7}" dt="2017-11-22T00:37:17.648" v="42" actId="1076"/>
          <ac:spMkLst>
            <pc:docMk/>
            <pc:sldMk cId="3809996595" sldId="273"/>
            <ac:spMk id="4" creationId="{00000000-0000-0000-0000-000000000000}"/>
          </ac:spMkLst>
        </pc:spChg>
        <pc:spChg chg="add">
          <ac:chgData name="Greg Scott" userId="c650d04ab2c8d8e3" providerId="LiveId" clId="{F118055C-BDB0-4897-881B-EF21832B05D7}" dt="2017-11-22T00:36:39.424" v="21" actId="26606"/>
          <ac:spMkLst>
            <pc:docMk/>
            <pc:sldMk cId="3809996595" sldId="273"/>
            <ac:spMk id="11" creationId="{64965EAE-E41A-435F-B993-07E824B6C977}"/>
          </ac:spMkLst>
        </pc:spChg>
        <pc:spChg chg="add">
          <ac:chgData name="Greg Scott" userId="c650d04ab2c8d8e3" providerId="LiveId" clId="{F118055C-BDB0-4897-881B-EF21832B05D7}" dt="2017-11-22T00:36:39.424" v="21" actId="26606"/>
          <ac:spMkLst>
            <pc:docMk/>
            <pc:sldMk cId="3809996595" sldId="273"/>
            <ac:spMk id="13" creationId="{152F8994-E6D4-4311-9548-C3607BC43645}"/>
          </ac:spMkLst>
        </pc:spChg>
        <pc:picChg chg="del mod">
          <ac:chgData name="Greg Scott" userId="c650d04ab2c8d8e3" providerId="LiveId" clId="{F118055C-BDB0-4897-881B-EF21832B05D7}" dt="2017-11-22T00:36:30.329" v="16" actId="478"/>
          <ac:picMkLst>
            <pc:docMk/>
            <pc:sldMk cId="3809996595" sldId="273"/>
            <ac:picMk id="2" creationId="{00000000-0000-0000-0000-000000000000}"/>
          </ac:picMkLst>
        </pc:picChg>
        <pc:picChg chg="add mod ord">
          <ac:chgData name="Greg Scott" userId="c650d04ab2c8d8e3" providerId="LiveId" clId="{F118055C-BDB0-4897-881B-EF21832B05D7}" dt="2017-11-22T00:37:31.154" v="44" actId="1076"/>
          <ac:picMkLst>
            <pc:docMk/>
            <pc:sldMk cId="3809996595" sldId="273"/>
            <ac:picMk id="6" creationId="{3C041E9E-3E65-4E1B-98E5-1B99E62C747A}"/>
          </ac:picMkLst>
        </pc:picChg>
      </pc:sldChg>
      <pc:sldChg chg="addSp delSp modSp">
        <pc:chgData name="Greg Scott" userId="c650d04ab2c8d8e3" providerId="LiveId" clId="{F118055C-BDB0-4897-881B-EF21832B05D7}" dt="2017-11-22T00:35:57.819" v="6" actId="1076"/>
        <pc:sldMkLst>
          <pc:docMk/>
          <pc:sldMk cId="2231011186" sldId="274"/>
        </pc:sldMkLst>
        <pc:spChg chg="mod">
          <ac:chgData name="Greg Scott" userId="c650d04ab2c8d8e3" providerId="LiveId" clId="{F118055C-BDB0-4897-881B-EF21832B05D7}" dt="2017-11-22T00:35:56.306" v="5" actId="1076"/>
          <ac:spMkLst>
            <pc:docMk/>
            <pc:sldMk cId="2231011186" sldId="274"/>
            <ac:spMk id="2051" creationId="{02601FB5-320F-469E-8705-5DC39CE4BE85}"/>
          </ac:spMkLst>
        </pc:spChg>
        <pc:picChg chg="add mod">
          <ac:chgData name="Greg Scott" userId="c650d04ab2c8d8e3" providerId="LiveId" clId="{F118055C-BDB0-4897-881B-EF21832B05D7}" dt="2017-11-22T00:35:57.819" v="6" actId="1076"/>
          <ac:picMkLst>
            <pc:docMk/>
            <pc:sldMk cId="2231011186" sldId="274"/>
            <ac:picMk id="3" creationId="{881A41C0-85F8-4357-8876-06470CF83B14}"/>
          </ac:picMkLst>
        </pc:picChg>
        <pc:picChg chg="del">
          <ac:chgData name="Greg Scott" userId="c650d04ab2c8d8e3" providerId="LiveId" clId="{F118055C-BDB0-4897-881B-EF21832B05D7}" dt="2017-11-22T00:35:45.422" v="1" actId="478"/>
          <ac:picMkLst>
            <pc:docMk/>
            <pc:sldMk cId="2231011186" sldId="274"/>
            <ac:picMk id="4" creationId="{6C7D1501-F025-4966-B18D-7E54C1CB2CC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7405B8-C2AF-40D3-9B72-7EF66EEF24A1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7837345-19A6-44EA-9067-B8F508DBA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047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092CA6-0B9D-4868-BE2C-519034ACD2B9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/>
              <a:t>www.glscott.org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8A461F2-8945-4862-AD60-474313013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3802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6D43180-0B70-47B4-9D64-81A6FBC21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BD54949-9CE7-4C66-93BA-16A68808CF93}" type="slidenum">
              <a:rPr lang="en-US" altLang="en-US" smtClean="0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EC10827-AC91-49A0-AAA6-E1AFB38DD3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7F2AA03E-2FA2-4481-8A0F-4CE43DD78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9" name="Footer Placeholder 1">
            <a:extLst>
              <a:ext uri="{FF2B5EF4-FFF2-40B4-BE49-F238E27FC236}">
                <a16:creationId xmlns:a16="http://schemas.microsoft.com/office/drawing/2014/main" id="{165527BA-A204-4211-A591-28907108DB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/>
              <a:t>www.glscott.org</a:t>
            </a:r>
          </a:p>
        </p:txBody>
      </p:sp>
    </p:spTree>
    <p:extLst>
      <p:ext uri="{BB962C8B-B14F-4D97-AF65-F5344CB8AC3E}">
        <p14:creationId xmlns:p14="http://schemas.microsoft.com/office/powerpoint/2010/main" val="234766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Put in charge until a constitution could be written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www.glscott.org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8A461F2-8945-4862-AD60-474313013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42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CF2-E714-4156-B040-3D292D8D093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4CD-79F4-4A34-91F9-1C7829D7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CF2-E714-4156-B040-3D292D8D093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4CD-79F4-4A34-91F9-1C7829D7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5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CF2-E714-4156-B040-3D292D8D093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4CD-79F4-4A34-91F9-1C7829D7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03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CF2-E714-4156-B040-3D292D8D093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4CD-79F4-4A34-91F9-1C7829D7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62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CF2-E714-4156-B040-3D292D8D093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4CD-79F4-4A34-91F9-1C7829D7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3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CF2-E714-4156-B040-3D292D8D093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4CD-79F4-4A34-91F9-1C7829D7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75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CF2-E714-4156-B040-3D292D8D093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4CD-79F4-4A34-91F9-1C7829D7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3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CF2-E714-4156-B040-3D292D8D093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4CD-79F4-4A34-91F9-1C7829D7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519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CF2-E714-4156-B040-3D292D8D093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4CD-79F4-4A34-91F9-1C7829D7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CF2-E714-4156-B040-3D292D8D093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4CD-79F4-4A34-91F9-1C7829D7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5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2CF2-E714-4156-B040-3D292D8D093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674CD-79F4-4A34-91F9-1C7829D7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9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2CF2-E714-4156-B040-3D292D8D093C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674CD-79F4-4A34-91F9-1C7829D72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F1A469F-2FEF-49F2-95A3-CCFC8889185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76200" y="902986"/>
            <a:ext cx="9144000" cy="16707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b="1" dirty="0">
                <a:latin typeface="Castellar" panose="020A0402060406010301" pitchFamily="18" charset="0"/>
              </a:rPr>
              <a:t>Chapter 22</a:t>
            </a:r>
            <a:br>
              <a:rPr lang="en-US" sz="4400" b="1" dirty="0">
                <a:latin typeface="Castellar" panose="020A0402060406010301" pitchFamily="18" charset="0"/>
              </a:rPr>
            </a:br>
            <a:r>
              <a:rPr lang="en-US" sz="4400" b="1" dirty="0">
                <a:latin typeface="Castellar" panose="020A0402060406010301" pitchFamily="18" charset="0"/>
              </a:rPr>
              <a:t>The French revolution and napoleon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2601FB5-320F-469E-8705-5DC39CE4BE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38100" y="3304544"/>
            <a:ext cx="9220200" cy="293426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200" b="1" i="1" dirty="0">
                <a:effectLst/>
                <a:latin typeface="Castellar" panose="020A0402060406010301" pitchFamily="18" charset="0"/>
              </a:rPr>
              <a:t>Lesson 2 – radical revolution and reaction</a:t>
            </a:r>
          </a:p>
        </p:txBody>
      </p:sp>
      <p:pic>
        <p:nvPicPr>
          <p:cNvPr id="3" name="Picture 2" descr="A person standing in front of a sunset&#10;&#10;Description generated with high confidence">
            <a:extLst>
              <a:ext uri="{FF2B5EF4-FFF2-40B4-BE49-F238E27FC236}">
                <a16:creationId xmlns:a16="http://schemas.microsoft.com/office/drawing/2014/main" id="{881A41C0-85F8-4357-8876-06470CF83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999" y="4454410"/>
            <a:ext cx="2758095" cy="20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11186"/>
      </p:ext>
    </p:extLst>
  </p:cSld>
  <p:clrMapOvr>
    <a:masterClrMapping/>
  </p:clrMapOvr>
  <p:transition spd="slow"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975" y="1165413"/>
            <a:ext cx="8615083" cy="55491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Even though many people in France wanted changes, they did not agree on </a:t>
            </a:r>
          </a:p>
          <a:p>
            <a:pPr marL="514350" indent="-514350">
              <a:buAutoNum type="arabicParenR"/>
            </a:pPr>
            <a:r>
              <a:rPr lang="en-US" sz="3200" u="sng" dirty="0"/>
              <a:t>what changes to bring about</a:t>
            </a:r>
          </a:p>
          <a:p>
            <a:pPr marL="514350" indent="-514350">
              <a:buAutoNum type="arabicParenR"/>
            </a:pPr>
            <a:r>
              <a:rPr lang="en-US" sz="3200" u="sng" dirty="0"/>
              <a:t>how to bring about the changes</a:t>
            </a:r>
            <a:endParaRPr lang="en-US" sz="3200" dirty="0"/>
          </a:p>
          <a:p>
            <a:pPr marL="0" indent="0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3200" dirty="0"/>
              <a:t>Many groups or </a:t>
            </a:r>
            <a:r>
              <a:rPr lang="en-US" sz="3200" u="sng" dirty="0"/>
              <a:t>factions</a:t>
            </a:r>
            <a:r>
              <a:rPr lang="en-US" sz="3200" dirty="0"/>
              <a:t> were formed to pursue their differing agendas</a:t>
            </a:r>
          </a:p>
          <a:p>
            <a:pPr marL="0" indent="0" algn="ctr">
              <a:buNone/>
            </a:pPr>
            <a:r>
              <a:rPr lang="en-US" sz="3200" dirty="0"/>
              <a:t>A group of radicals promoted putting King Louis XVI (16</a:t>
            </a:r>
            <a:r>
              <a:rPr lang="en-US" sz="3200" baseline="30000" dirty="0"/>
              <a:t>th</a:t>
            </a:r>
            <a:r>
              <a:rPr lang="en-US" sz="3200" dirty="0"/>
              <a:t>) to death</a:t>
            </a:r>
          </a:p>
          <a:p>
            <a:pPr marL="0" indent="0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3200" dirty="0"/>
              <a:t>Queen Marie Antoinette faced the same fate months later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62753" y="1"/>
            <a:ext cx="9206753" cy="1165412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/>
              <a:t>Radical Revolution and Reaction</a:t>
            </a:r>
          </a:p>
        </p:txBody>
      </p:sp>
    </p:spTree>
    <p:extLst>
      <p:ext uri="{BB962C8B-B14F-4D97-AF65-F5344CB8AC3E}">
        <p14:creationId xmlns:p14="http://schemas.microsoft.com/office/powerpoint/2010/main" val="323195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593" y="1513301"/>
            <a:ext cx="8824813" cy="5698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One group was very significant:</a:t>
            </a:r>
            <a:endParaRPr lang="en-US" sz="3600" b="1" i="1" u="sng" dirty="0"/>
          </a:p>
          <a:p>
            <a:pPr marL="0" indent="0">
              <a:buNone/>
            </a:pPr>
            <a:endParaRPr lang="en-US" sz="300" b="1" i="1" u="sng" dirty="0"/>
          </a:p>
          <a:p>
            <a:pPr marL="0" indent="0">
              <a:buNone/>
            </a:pPr>
            <a:r>
              <a:rPr lang="en-US" sz="3600" b="1" i="1" u="sng" dirty="0"/>
              <a:t>The Committee of Public Safety</a:t>
            </a:r>
            <a:r>
              <a:rPr lang="en-US" sz="3600" dirty="0"/>
              <a:t> – which was led by a man named Maximilien Robespierre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8165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/>
              <a:t>Radical Revolution and Reaction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55" y="3504261"/>
            <a:ext cx="3018757" cy="38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0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clouds in the dark&#10;&#10;Description generated with high confidence">
            <a:extLst>
              <a:ext uri="{FF2B5EF4-FFF2-40B4-BE49-F238E27FC236}">
                <a16:creationId xmlns:a16="http://schemas.microsoft.com/office/drawing/2014/main" id="{3C041E9E-3E65-4E1B-98E5-1B99E62C7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53" y="2373132"/>
            <a:ext cx="3885980" cy="2914485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4965EAE-E41A-435F-B993-07E824B6C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654922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52F8994-E6D4-4311-9548-C3607BC436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19738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10" y="1296697"/>
            <a:ext cx="4387890" cy="4570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They were supposed to help keep the peace, but soon they were initiating what became known as: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i="1" dirty="0">
                <a:solidFill>
                  <a:schemeClr val="bg1"/>
                </a:solidFill>
              </a:rPr>
              <a:t>The Reign of Terror – </a:t>
            </a:r>
            <a:r>
              <a:rPr lang="en-US" sz="2400" dirty="0">
                <a:solidFill>
                  <a:schemeClr val="bg1"/>
                </a:solidFill>
              </a:rPr>
              <a:t>during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this time (1793-94) anyone who did not agree with the </a:t>
            </a:r>
            <a:r>
              <a:rPr lang="en-US" sz="2400" u="sng" dirty="0">
                <a:solidFill>
                  <a:schemeClr val="bg1"/>
                </a:solidFill>
              </a:rPr>
              <a:t>Committee</a:t>
            </a:r>
            <a:r>
              <a:rPr lang="en-US" sz="2400" dirty="0">
                <a:solidFill>
                  <a:schemeClr val="bg1"/>
                </a:solidFill>
              </a:rPr>
              <a:t> &amp;</a:t>
            </a:r>
            <a:r>
              <a:rPr lang="en-US" sz="2400" u="sng" dirty="0">
                <a:solidFill>
                  <a:schemeClr val="bg1"/>
                </a:solidFill>
              </a:rPr>
              <a:t> Robespierre</a:t>
            </a:r>
            <a:r>
              <a:rPr lang="en-US" sz="2400" dirty="0">
                <a:solidFill>
                  <a:schemeClr val="bg1"/>
                </a:solidFill>
              </a:rPr>
              <a:t> were persecuted</a:t>
            </a:r>
          </a:p>
          <a:p>
            <a:pPr marL="0" indent="0">
              <a:buNone/>
            </a:pPr>
            <a:endParaRPr lang="en-US" sz="1700" dirty="0">
              <a:solidFill>
                <a:schemeClr val="bg1"/>
              </a:solidFill>
            </a:endParaRPr>
          </a:p>
          <a:p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564" y="179638"/>
            <a:ext cx="5319738" cy="1117059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Radical Revolution and Reaction</a:t>
            </a:r>
          </a:p>
        </p:txBody>
      </p:sp>
    </p:spTree>
    <p:extLst>
      <p:ext uri="{BB962C8B-B14F-4D97-AF65-F5344CB8AC3E}">
        <p14:creationId xmlns:p14="http://schemas.microsoft.com/office/powerpoint/2010/main" val="3809996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72" y="815507"/>
            <a:ext cx="8336056" cy="489501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Some were arrested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		but over </a:t>
            </a:r>
            <a:r>
              <a:rPr lang="en-US" sz="3600" u="sng" dirty="0"/>
              <a:t>40,00</a:t>
            </a:r>
            <a:r>
              <a:rPr lang="en-US" sz="3600" dirty="0"/>
              <a:t>0 were executed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Most were </a:t>
            </a:r>
            <a:r>
              <a:rPr lang="en-US" sz="3600" u="sng" dirty="0"/>
              <a:t>beheaded</a:t>
            </a:r>
            <a:r>
              <a:rPr lang="en-US" sz="3600" dirty="0"/>
              <a:t> using the </a:t>
            </a:r>
            <a:r>
              <a:rPr lang="en-US" sz="3600" u="sng" dirty="0"/>
              <a:t>guillotine</a:t>
            </a:r>
            <a:endParaRPr lang="en-US" sz="3600" dirty="0"/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24141"/>
            <a:ext cx="9144000" cy="1281953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/>
              <a:t>Radical Revolution and Reaction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3" y="2582069"/>
            <a:ext cx="5623744" cy="42240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3" y="3594988"/>
            <a:ext cx="3012141" cy="22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94" y="1116106"/>
            <a:ext cx="8713694" cy="1344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This lasted until July / 1794 when Robespierre himself was </a:t>
            </a:r>
            <a:r>
              <a:rPr lang="en-US" sz="3500" u="sng" dirty="0"/>
              <a:t>executed</a:t>
            </a:r>
            <a:endParaRPr lang="en-US" sz="35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9041"/>
          </a:xfrm>
        </p:spPr>
        <p:txBody>
          <a:bodyPr>
            <a:noAutofit/>
          </a:bodyPr>
          <a:lstStyle/>
          <a:p>
            <a:pPr algn="ctr"/>
            <a:r>
              <a:rPr lang="en-US" sz="5400" i="1" dirty="0"/>
              <a:t>Radical Revolution and Reaction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961" y="2292927"/>
            <a:ext cx="3624814" cy="421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12" y="2149228"/>
            <a:ext cx="3644153" cy="45956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9E54FE-E923-4ADC-8E08-1F37C114E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04" y="2760237"/>
            <a:ext cx="1112237" cy="213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7455"/>
          <a:stretch/>
        </p:blipFill>
        <p:spPr>
          <a:xfrm>
            <a:off x="4615025" y="0"/>
            <a:ext cx="4576040" cy="685799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80029"/>
            <a:ext cx="4693024" cy="467740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An </a:t>
            </a:r>
            <a:r>
              <a:rPr lang="en-US" sz="2800" u="sng" dirty="0"/>
              <a:t>army</a:t>
            </a:r>
            <a:r>
              <a:rPr lang="en-US" sz="2800" dirty="0"/>
              <a:t> was raised to confront </a:t>
            </a:r>
            <a:r>
              <a:rPr lang="en-US" sz="2800" u="sng" dirty="0"/>
              <a:t>outside</a:t>
            </a:r>
            <a:r>
              <a:rPr lang="en-US" sz="2800" dirty="0"/>
              <a:t> </a:t>
            </a:r>
            <a:r>
              <a:rPr lang="en-US" sz="2800" u="sng" dirty="0"/>
              <a:t>invaders</a:t>
            </a:r>
            <a:r>
              <a:rPr lang="en-US" sz="2800" dirty="0"/>
              <a:t> and yet another government, known as </a:t>
            </a:r>
            <a:r>
              <a:rPr lang="en-US" sz="2800" u="sng" dirty="0"/>
              <a:t>The</a:t>
            </a:r>
            <a:r>
              <a:rPr lang="en-US" sz="2800" dirty="0"/>
              <a:t> </a:t>
            </a:r>
            <a:r>
              <a:rPr lang="en-US" sz="2800" u="sng" dirty="0"/>
              <a:t>Directory</a:t>
            </a:r>
            <a:r>
              <a:rPr lang="en-US" sz="2800" dirty="0"/>
              <a:t> took power with the army’s support</a:t>
            </a:r>
            <a:endParaRPr 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700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Many were dissatisfied with the Directory as well</a:t>
            </a:r>
          </a:p>
          <a:p>
            <a:pPr marL="0" indent="0">
              <a:lnSpc>
                <a:spcPct val="80000"/>
              </a:lnSpc>
              <a:buNone/>
            </a:pPr>
            <a:endParaRPr lang="en-US" sz="1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/>
              <a:t>A very popular general in the army staged an </a:t>
            </a:r>
            <a:r>
              <a:rPr lang="en-US" sz="2800" u="sng" dirty="0"/>
              <a:t>overthrow</a:t>
            </a:r>
            <a:r>
              <a:rPr lang="en-US" sz="2800" dirty="0"/>
              <a:t> (coup d'état) and seized power</a:t>
            </a:r>
          </a:p>
          <a:p>
            <a:pPr marL="0" indent="0">
              <a:lnSpc>
                <a:spcPct val="80000"/>
              </a:lnSpc>
              <a:buNone/>
            </a:pPr>
            <a:endParaRPr lang="en-US" sz="1000" dirty="0"/>
          </a:p>
          <a:p>
            <a:pPr marL="0" indent="0">
              <a:lnSpc>
                <a:spcPct val="80000"/>
              </a:lnSpc>
              <a:buNone/>
            </a:pPr>
            <a:r>
              <a:rPr lang="en-US" sz="2400" dirty="0"/>
              <a:t>His name was </a:t>
            </a:r>
            <a:r>
              <a:rPr lang="en-US" sz="2400" b="1" i="1" u="sng" dirty="0"/>
              <a:t>Napoleon Bonaparte</a:t>
            </a:r>
            <a:endParaRPr lang="en-US" sz="2400" dirty="0"/>
          </a:p>
          <a:p>
            <a:pPr>
              <a:lnSpc>
                <a:spcPct val="80000"/>
              </a:lnSpc>
            </a:pPr>
            <a:endParaRPr lang="en-US" sz="19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2197" y="198962"/>
            <a:ext cx="3761223" cy="1132298"/>
          </a:xfrm>
        </p:spPr>
        <p:txBody>
          <a:bodyPr>
            <a:normAutofit/>
          </a:bodyPr>
          <a:lstStyle/>
          <a:p>
            <a:r>
              <a:rPr lang="en-US" sz="3600" b="1" i="1" dirty="0"/>
              <a:t>Radical Revolution 	and Reaction</a:t>
            </a:r>
          </a:p>
        </p:txBody>
      </p:sp>
    </p:spTree>
    <p:extLst>
      <p:ext uri="{BB962C8B-B14F-4D97-AF65-F5344CB8AC3E}">
        <p14:creationId xmlns:p14="http://schemas.microsoft.com/office/powerpoint/2010/main" val="1482663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242</Words>
  <Application>Microsoft Office PowerPoint</Application>
  <PresentationFormat>On-screen Show (4:3)</PresentationFormat>
  <Paragraphs>41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Castellar</vt:lpstr>
      <vt:lpstr>Verdana</vt:lpstr>
      <vt:lpstr>Office Theme</vt:lpstr>
      <vt:lpstr>Chapter 22 The French revolution and napoleon</vt:lpstr>
      <vt:lpstr>Radical Revolution and Reaction</vt:lpstr>
      <vt:lpstr>Radical Revolution and Reaction</vt:lpstr>
      <vt:lpstr>Radical Revolution and Reaction</vt:lpstr>
      <vt:lpstr>Radical Revolution and Reaction</vt:lpstr>
      <vt:lpstr>Radical Revolution and Reaction</vt:lpstr>
      <vt:lpstr>Radical Revolution  and Reaction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Scott</dc:creator>
  <cp:lastModifiedBy>GScott</cp:lastModifiedBy>
  <cp:revision>28</cp:revision>
  <cp:lastPrinted>2017-02-15T14:41:21Z</cp:lastPrinted>
  <dcterms:created xsi:type="dcterms:W3CDTF">2017-02-13T01:57:20Z</dcterms:created>
  <dcterms:modified xsi:type="dcterms:W3CDTF">2018-02-26T17:05:57Z</dcterms:modified>
</cp:coreProperties>
</file>