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2" r:id="rId3"/>
    <p:sldId id="258" r:id="rId4"/>
    <p:sldId id="259" r:id="rId5"/>
    <p:sldId id="274" r:id="rId6"/>
    <p:sldId id="275" r:id="rId7"/>
    <p:sldId id="276" r:id="rId8"/>
    <p:sldId id="260" r:id="rId9"/>
    <p:sldId id="261" r:id="rId10"/>
    <p:sldId id="277" r:id="rId11"/>
    <p:sldId id="279" r:id="rId12"/>
    <p:sldId id="262" r:id="rId13"/>
    <p:sldId id="278" r:id="rId14"/>
    <p:sldId id="263" r:id="rId15"/>
    <p:sldId id="264" r:id="rId16"/>
    <p:sldId id="280" r:id="rId17"/>
    <p:sldId id="265" r:id="rId18"/>
    <p:sldId id="281" r:id="rId19"/>
    <p:sldId id="266" r:id="rId20"/>
    <p:sldId id="267" r:id="rId21"/>
    <p:sldId id="268" r:id="rId22"/>
    <p:sldId id="273" r:id="rId23"/>
    <p:sldId id="269" r:id="rId24"/>
    <p:sldId id="270" r:id="rId25"/>
    <p:sldId id="257" r:id="rId26"/>
    <p:sldId id="27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86" autoAdjust="0"/>
  </p:normalViewPr>
  <p:slideViewPr>
    <p:cSldViewPr>
      <p:cViewPr varScale="1">
        <p:scale>
          <a:sx n="57" d="100"/>
          <a:sy n="57" d="100"/>
        </p:scale>
        <p:origin x="17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62B41026-2139-4295-BE9D-E92D6C6AB16B}"/>
    <pc:docChg chg="modSld">
      <pc:chgData name="Greg Scott" userId="c650d04ab2c8d8e3" providerId="LiveId" clId="{62B41026-2139-4295-BE9D-E92D6C6AB16B}" dt="2018-01-05T03:50:19.966" v="35" actId="1076"/>
      <pc:docMkLst>
        <pc:docMk/>
      </pc:docMkLst>
      <pc:sldChg chg="modSp">
        <pc:chgData name="Greg Scott" userId="c650d04ab2c8d8e3" providerId="LiveId" clId="{62B41026-2139-4295-BE9D-E92D6C6AB16B}" dt="2018-01-05T03:50:19.966" v="35" actId="1076"/>
        <pc:sldMkLst>
          <pc:docMk/>
          <pc:sldMk cId="694145986" sldId="256"/>
        </pc:sldMkLst>
        <pc:spChg chg="mod">
          <ac:chgData name="Greg Scott" userId="c650d04ab2c8d8e3" providerId="LiveId" clId="{62B41026-2139-4295-BE9D-E92D6C6AB16B}" dt="2018-01-05T03:50:19.966" v="35" actId="1076"/>
          <ac:spMkLst>
            <pc:docMk/>
            <pc:sldMk cId="694145986" sldId="256"/>
            <ac:spMk id="2" creationId="{00000000-0000-0000-0000-000000000000}"/>
          </ac:spMkLst>
        </pc:spChg>
        <pc:spChg chg="mod">
          <ac:chgData name="Greg Scott" userId="c650d04ab2c8d8e3" providerId="LiveId" clId="{62B41026-2139-4295-BE9D-E92D6C6AB16B}" dt="2018-01-05T03:50:09.567" v="31" actId="404"/>
          <ac:spMkLst>
            <pc:docMk/>
            <pc:sldMk cId="694145986" sldId="256"/>
            <ac:spMk id="6" creationId="{E134FF5E-4F19-4B43-B55A-61F161E9A055}"/>
          </ac:spMkLst>
        </pc:spChg>
        <pc:picChg chg="mod">
          <ac:chgData name="Greg Scott" userId="c650d04ab2c8d8e3" providerId="LiveId" clId="{62B41026-2139-4295-BE9D-E92D6C6AB16B}" dt="2018-01-05T03:50:17.518" v="34" actId="1076"/>
          <ac:picMkLst>
            <pc:docMk/>
            <pc:sldMk cId="694145986" sldId="256"/>
            <ac:picMk id="5" creationId="{00000000-0000-0000-0000-000000000000}"/>
          </ac:picMkLst>
        </pc:picChg>
      </pc:sldChg>
      <pc:sldChg chg="modSp">
        <pc:chgData name="Greg Scott" userId="c650d04ab2c8d8e3" providerId="LiveId" clId="{62B41026-2139-4295-BE9D-E92D6C6AB16B}" dt="2018-01-05T03:49:21.889" v="8" actId="1076"/>
        <pc:sldMkLst>
          <pc:docMk/>
          <pc:sldMk cId="3661122679" sldId="268"/>
        </pc:sldMkLst>
        <pc:spChg chg="mod">
          <ac:chgData name="Greg Scott" userId="c650d04ab2c8d8e3" providerId="LiveId" clId="{62B41026-2139-4295-BE9D-E92D6C6AB16B}" dt="2018-01-05T03:49:21.889" v="8" actId="1076"/>
          <ac:spMkLst>
            <pc:docMk/>
            <pc:sldMk cId="3661122679" sldId="268"/>
            <ac:spMk id="6" creationId="{00000000-0000-0000-0000-000000000000}"/>
          </ac:spMkLst>
        </pc:spChg>
      </pc:sldChg>
    </pc:docChg>
  </pc:docChgLst>
  <pc:docChgLst>
    <pc:chgData name="Greg Scott" userId="c650d04ab2c8d8e3" providerId="LiveId" clId="{E0EAE5BE-F943-4CB3-B3C3-153438D443AA}"/>
    <pc:docChg chg="modSld">
      <pc:chgData name="Greg Scott" userId="c650d04ab2c8d8e3" providerId="LiveId" clId="{E0EAE5BE-F943-4CB3-B3C3-153438D443AA}" dt="2017-11-12T03:09:16.684" v="0" actId="6549"/>
      <pc:docMkLst>
        <pc:docMk/>
      </pc:docMkLst>
      <pc:sldChg chg="modNotesTx">
        <pc:chgData name="Greg Scott" userId="c650d04ab2c8d8e3" providerId="LiveId" clId="{E0EAE5BE-F943-4CB3-B3C3-153438D443AA}" dt="2017-11-12T03:09:16.684" v="0" actId="6549"/>
        <pc:sldMkLst>
          <pc:docMk/>
          <pc:sldMk cId="761586540" sldId="267"/>
        </pc:sldMkLst>
      </pc:sldChg>
    </pc:docChg>
  </pc:docChgLst>
  <pc:docChgLst>
    <pc:chgData name="Greg Scott" userId="c650d04ab2c8d8e3" providerId="LiveId" clId="{6C3C1119-6022-4B12-95C8-869BA35A25BA}"/>
    <pc:docChg chg="custSel addSld modSld sldOrd">
      <pc:chgData name="Greg Scott" userId="c650d04ab2c8d8e3" providerId="LiveId" clId="{6C3C1119-6022-4B12-95C8-869BA35A25BA}" dt="2018-02-02T14:46:00.467" v="366" actId="14100"/>
      <pc:docMkLst>
        <pc:docMk/>
      </pc:docMkLst>
      <pc:sldChg chg="modNotesTx">
        <pc:chgData name="Greg Scott" userId="c650d04ab2c8d8e3" providerId="LiveId" clId="{6C3C1119-6022-4B12-95C8-869BA35A25BA}" dt="2018-01-29T01:35:53.893" v="86" actId="113"/>
        <pc:sldMkLst>
          <pc:docMk/>
          <pc:sldMk cId="1069360623" sldId="257"/>
        </pc:sldMkLst>
      </pc:sldChg>
      <pc:sldChg chg="modSp">
        <pc:chgData name="Greg Scott" userId="c650d04ab2c8d8e3" providerId="LiveId" clId="{6C3C1119-6022-4B12-95C8-869BA35A25BA}" dt="2018-02-02T13:02:29.289" v="155" actId="20577"/>
        <pc:sldMkLst>
          <pc:docMk/>
          <pc:sldMk cId="3856427520" sldId="258"/>
        </pc:sldMkLst>
        <pc:spChg chg="mod">
          <ac:chgData name="Greg Scott" userId="c650d04ab2c8d8e3" providerId="LiveId" clId="{6C3C1119-6022-4B12-95C8-869BA35A25BA}" dt="2018-02-02T13:02:29.289" v="155" actId="20577"/>
          <ac:spMkLst>
            <pc:docMk/>
            <pc:sldMk cId="3856427520" sldId="258"/>
            <ac:spMk id="7" creationId="{00000000-0000-0000-0000-000000000000}"/>
          </ac:spMkLst>
        </pc:spChg>
        <pc:picChg chg="mod">
          <ac:chgData name="Greg Scott" userId="c650d04ab2c8d8e3" providerId="LiveId" clId="{6C3C1119-6022-4B12-95C8-869BA35A25BA}" dt="2018-02-02T13:02:26.727" v="153" actId="1076"/>
          <ac:picMkLst>
            <pc:docMk/>
            <pc:sldMk cId="3856427520" sldId="258"/>
            <ac:picMk id="5" creationId="{00000000-0000-0000-0000-000000000000}"/>
          </ac:picMkLst>
        </pc:picChg>
      </pc:sldChg>
      <pc:sldChg chg="addSp delSp modSp delAnim">
        <pc:chgData name="Greg Scott" userId="c650d04ab2c8d8e3" providerId="LiveId" clId="{6C3C1119-6022-4B12-95C8-869BA35A25BA}" dt="2018-02-02T13:03:31.878" v="174" actId="122"/>
        <pc:sldMkLst>
          <pc:docMk/>
          <pc:sldMk cId="4203438491" sldId="259"/>
        </pc:sldMkLst>
        <pc:spChg chg="add mod">
          <ac:chgData name="Greg Scott" userId="c650d04ab2c8d8e3" providerId="LiveId" clId="{6C3C1119-6022-4B12-95C8-869BA35A25BA}" dt="2018-02-02T13:03:31.878" v="174" actId="122"/>
          <ac:spMkLst>
            <pc:docMk/>
            <pc:sldMk cId="4203438491" sldId="259"/>
            <ac:spMk id="3" creationId="{6A51DF7B-D4BF-406E-AB5D-41BA723C173B}"/>
          </ac:spMkLst>
        </pc:spChg>
        <pc:spChg chg="del">
          <ac:chgData name="Greg Scott" userId="c650d04ab2c8d8e3" providerId="LiveId" clId="{6C3C1119-6022-4B12-95C8-869BA35A25BA}" dt="2018-02-02T13:02:56.260" v="161" actId="478"/>
          <ac:spMkLst>
            <pc:docMk/>
            <pc:sldMk cId="4203438491" sldId="259"/>
            <ac:spMk id="6" creationId="{00000000-0000-0000-0000-000000000000}"/>
          </ac:spMkLst>
        </pc:spChg>
        <pc:spChg chg="del">
          <ac:chgData name="Greg Scott" userId="c650d04ab2c8d8e3" providerId="LiveId" clId="{6C3C1119-6022-4B12-95C8-869BA35A25BA}" dt="2018-02-02T13:02:54.081" v="160" actId="478"/>
          <ac:spMkLst>
            <pc:docMk/>
            <pc:sldMk cId="4203438491" sldId="259"/>
            <ac:spMk id="7" creationId="{00000000-0000-0000-0000-000000000000}"/>
          </ac:spMkLst>
        </pc:spChg>
        <pc:picChg chg="del">
          <ac:chgData name="Greg Scott" userId="c650d04ab2c8d8e3" providerId="LiveId" clId="{6C3C1119-6022-4B12-95C8-869BA35A25BA}" dt="2018-02-02T13:02:51.498" v="159" actId="478"/>
          <ac:picMkLst>
            <pc:docMk/>
            <pc:sldMk cId="4203438491" sldId="259"/>
            <ac:picMk id="9" creationId="{00000000-0000-0000-0000-000000000000}"/>
          </ac:picMkLst>
        </pc:picChg>
        <pc:picChg chg="del">
          <ac:chgData name="Greg Scott" userId="c650d04ab2c8d8e3" providerId="LiveId" clId="{6C3C1119-6022-4B12-95C8-869BA35A25BA}" dt="2018-02-02T13:02:49.870" v="158" actId="478"/>
          <ac:picMkLst>
            <pc:docMk/>
            <pc:sldMk cId="4203438491" sldId="259"/>
            <ac:picMk id="10" creationId="{00000000-0000-0000-0000-000000000000}"/>
          </ac:picMkLst>
        </pc:picChg>
      </pc:sldChg>
      <pc:sldChg chg="modNotesTx">
        <pc:chgData name="Greg Scott" userId="c650d04ab2c8d8e3" providerId="LiveId" clId="{6C3C1119-6022-4B12-95C8-869BA35A25BA}" dt="2018-02-02T13:06:28.246" v="221" actId="115"/>
        <pc:sldMkLst>
          <pc:docMk/>
          <pc:sldMk cId="4026106768" sldId="260"/>
        </pc:sldMkLst>
      </pc:sldChg>
      <pc:sldChg chg="addSp delSp modSp">
        <pc:chgData name="Greg Scott" userId="c650d04ab2c8d8e3" providerId="LiveId" clId="{6C3C1119-6022-4B12-95C8-869BA35A25BA}" dt="2018-02-02T14:33:25.657" v="325" actId="27636"/>
        <pc:sldMkLst>
          <pc:docMk/>
          <pc:sldMk cId="597435026" sldId="261"/>
        </pc:sldMkLst>
        <pc:spChg chg="mod">
          <ac:chgData name="Greg Scott" userId="c650d04ab2c8d8e3" providerId="LiveId" clId="{6C3C1119-6022-4B12-95C8-869BA35A25BA}" dt="2018-02-02T14:33:25.657" v="325" actId="27636"/>
          <ac:spMkLst>
            <pc:docMk/>
            <pc:sldMk cId="597435026" sldId="261"/>
            <ac:spMk id="4" creationId="{00000000-0000-0000-0000-000000000000}"/>
          </ac:spMkLst>
        </pc:spChg>
        <pc:spChg chg="del">
          <ac:chgData name="Greg Scott" userId="c650d04ab2c8d8e3" providerId="LiveId" clId="{6C3C1119-6022-4B12-95C8-869BA35A25BA}" dt="2018-02-02T13:08:23.282" v="245" actId="478"/>
          <ac:spMkLst>
            <pc:docMk/>
            <pc:sldMk cId="597435026" sldId="261"/>
            <ac:spMk id="6" creationId="{00000000-0000-0000-0000-000000000000}"/>
          </ac:spMkLst>
        </pc:spChg>
        <pc:spChg chg="add del mod">
          <ac:chgData name="Greg Scott" userId="c650d04ab2c8d8e3" providerId="LiveId" clId="{6C3C1119-6022-4B12-95C8-869BA35A25BA}" dt="2018-02-02T13:08:37.257" v="248" actId="478"/>
          <ac:spMkLst>
            <pc:docMk/>
            <pc:sldMk cId="597435026" sldId="261"/>
            <ac:spMk id="7" creationId="{14E55191-CCB2-4E9F-9F3C-41C5BCE18199}"/>
          </ac:spMkLst>
        </pc:spChg>
        <pc:spChg chg="del">
          <ac:chgData name="Greg Scott" userId="c650d04ab2c8d8e3" providerId="LiveId" clId="{6C3C1119-6022-4B12-95C8-869BA35A25BA}" dt="2018-02-02T13:08:30.115" v="246" actId="478"/>
          <ac:spMkLst>
            <pc:docMk/>
            <pc:sldMk cId="597435026" sldId="261"/>
            <ac:spMk id="10" creationId="{00000000-0000-0000-0000-000000000000}"/>
          </ac:spMkLst>
        </pc:spChg>
        <pc:spChg chg="add mod">
          <ac:chgData name="Greg Scott" userId="c650d04ab2c8d8e3" providerId="LiveId" clId="{6C3C1119-6022-4B12-95C8-869BA35A25BA}" dt="2018-02-02T13:09:03.414" v="271" actId="27636"/>
          <ac:spMkLst>
            <pc:docMk/>
            <pc:sldMk cId="597435026" sldId="261"/>
            <ac:spMk id="11" creationId="{0BA7FF8B-C815-467D-9D6B-20CDB5BBDEB2}"/>
          </ac:spMkLst>
        </pc:spChg>
        <pc:spChg chg="mod">
          <ac:chgData name="Greg Scott" userId="c650d04ab2c8d8e3" providerId="LiveId" clId="{6C3C1119-6022-4B12-95C8-869BA35A25BA}" dt="2018-02-02T13:07:59.940" v="242" actId="115"/>
          <ac:spMkLst>
            <pc:docMk/>
            <pc:sldMk cId="597435026" sldId="261"/>
            <ac:spMk id="12" creationId="{00000000-0000-0000-0000-000000000000}"/>
          </ac:spMkLst>
        </pc:spChg>
        <pc:picChg chg="del">
          <ac:chgData name="Greg Scott" userId="c650d04ab2c8d8e3" providerId="LiveId" clId="{6C3C1119-6022-4B12-95C8-869BA35A25BA}" dt="2018-02-02T13:08:20.902" v="244" actId="478"/>
          <ac:picMkLst>
            <pc:docMk/>
            <pc:sldMk cId="597435026" sldId="261"/>
            <ac:picMk id="9" creationId="{00000000-0000-0000-0000-000000000000}"/>
          </ac:picMkLst>
        </pc:picChg>
        <pc:picChg chg="del">
          <ac:chgData name="Greg Scott" userId="c650d04ab2c8d8e3" providerId="LiveId" clId="{6C3C1119-6022-4B12-95C8-869BA35A25BA}" dt="2018-02-02T13:08:32.706" v="247" actId="478"/>
          <ac:picMkLst>
            <pc:docMk/>
            <pc:sldMk cId="597435026" sldId="261"/>
            <ac:picMk id="13" creationId="{A89BF9A8-1E58-4A33-874A-31A6C69AF60C}"/>
          </ac:picMkLst>
        </pc:picChg>
      </pc:sldChg>
      <pc:sldChg chg="addSp modSp">
        <pc:chgData name="Greg Scott" userId="c650d04ab2c8d8e3" providerId="LiveId" clId="{6C3C1119-6022-4B12-95C8-869BA35A25BA}" dt="2018-02-02T14:33:42.790" v="333" actId="20577"/>
        <pc:sldMkLst>
          <pc:docMk/>
          <pc:sldMk cId="2862586407" sldId="262"/>
        </pc:sldMkLst>
        <pc:spChg chg="add mod">
          <ac:chgData name="Greg Scott" userId="c650d04ab2c8d8e3" providerId="LiveId" clId="{6C3C1119-6022-4B12-95C8-869BA35A25BA}" dt="2018-02-02T14:33:42.790" v="333" actId="20577"/>
          <ac:spMkLst>
            <pc:docMk/>
            <pc:sldMk cId="2862586407" sldId="262"/>
            <ac:spMk id="3" creationId="{6A89B9D7-EED0-4F08-9523-BACEDF57F472}"/>
          </ac:spMkLst>
        </pc:spChg>
        <pc:picChg chg="mod">
          <ac:chgData name="Greg Scott" userId="c650d04ab2c8d8e3" providerId="LiveId" clId="{6C3C1119-6022-4B12-95C8-869BA35A25BA}" dt="2018-02-02T13:10:41.313" v="294" actId="1076"/>
          <ac:picMkLst>
            <pc:docMk/>
            <pc:sldMk cId="2862586407" sldId="262"/>
            <ac:picMk id="4" creationId="{00000000-0000-0000-0000-000000000000}"/>
          </ac:picMkLst>
        </pc:picChg>
        <pc:picChg chg="mod">
          <ac:chgData name="Greg Scott" userId="c650d04ab2c8d8e3" providerId="LiveId" clId="{6C3C1119-6022-4B12-95C8-869BA35A25BA}" dt="2018-02-02T13:11:21.864" v="305" actId="1076"/>
          <ac:picMkLst>
            <pc:docMk/>
            <pc:sldMk cId="2862586407" sldId="262"/>
            <ac:picMk id="5" creationId="{00000000-0000-0000-0000-000000000000}"/>
          </ac:picMkLst>
        </pc:picChg>
      </pc:sldChg>
      <pc:sldChg chg="addSp modSp">
        <pc:chgData name="Greg Scott" userId="c650d04ab2c8d8e3" providerId="LiveId" clId="{6C3C1119-6022-4B12-95C8-869BA35A25BA}" dt="2018-02-02T14:40:49.947" v="361" actId="14100"/>
        <pc:sldMkLst>
          <pc:docMk/>
          <pc:sldMk cId="3704889147" sldId="264"/>
        </pc:sldMkLst>
        <pc:spChg chg="mod">
          <ac:chgData name="Greg Scott" userId="c650d04ab2c8d8e3" providerId="LiveId" clId="{6C3C1119-6022-4B12-95C8-869BA35A25BA}" dt="2018-02-02T14:40:22.913" v="354" actId="1076"/>
          <ac:spMkLst>
            <pc:docMk/>
            <pc:sldMk cId="3704889147" sldId="264"/>
            <ac:spMk id="2" creationId="{00000000-0000-0000-0000-000000000000}"/>
          </ac:spMkLst>
        </pc:spChg>
        <pc:spChg chg="add mod">
          <ac:chgData name="Greg Scott" userId="c650d04ab2c8d8e3" providerId="LiveId" clId="{6C3C1119-6022-4B12-95C8-869BA35A25BA}" dt="2018-02-02T14:40:49.947" v="361" actId="14100"/>
          <ac:spMkLst>
            <pc:docMk/>
            <pc:sldMk cId="3704889147" sldId="264"/>
            <ac:spMk id="3" creationId="{C1A55768-61C7-4421-8CBE-C2B1CEF79F33}"/>
          </ac:spMkLst>
        </pc:spChg>
        <pc:spChg chg="mod">
          <ac:chgData name="Greg Scott" userId="c650d04ab2c8d8e3" providerId="LiveId" clId="{6C3C1119-6022-4B12-95C8-869BA35A25BA}" dt="2018-02-02T14:40:43.418" v="359" actId="1076"/>
          <ac:spMkLst>
            <pc:docMk/>
            <pc:sldMk cId="3704889147" sldId="264"/>
            <ac:spMk id="5" creationId="{00000000-0000-0000-0000-000000000000}"/>
          </ac:spMkLst>
        </pc:spChg>
        <pc:spChg chg="mod">
          <ac:chgData name="Greg Scott" userId="c650d04ab2c8d8e3" providerId="LiveId" clId="{6C3C1119-6022-4B12-95C8-869BA35A25BA}" dt="2018-02-02T14:40:36.842" v="358" actId="1076"/>
          <ac:spMkLst>
            <pc:docMk/>
            <pc:sldMk cId="3704889147" sldId="264"/>
            <ac:spMk id="8" creationId="{6421076E-E1F0-4A6F-8E40-05117755B454}"/>
          </ac:spMkLst>
        </pc:spChg>
        <pc:picChg chg="mod">
          <ac:chgData name="Greg Scott" userId="c650d04ab2c8d8e3" providerId="LiveId" clId="{6C3C1119-6022-4B12-95C8-869BA35A25BA}" dt="2018-02-02T14:40:24.554" v="355" actId="1076"/>
          <ac:picMkLst>
            <pc:docMk/>
            <pc:sldMk cId="3704889147" sldId="264"/>
            <ac:picMk id="7" creationId="{2A24F379-391C-45BF-B7F6-EE3816FB8954}"/>
          </ac:picMkLst>
        </pc:picChg>
      </pc:sldChg>
      <pc:sldChg chg="modSp">
        <pc:chgData name="Greg Scott" userId="c650d04ab2c8d8e3" providerId="LiveId" clId="{6C3C1119-6022-4B12-95C8-869BA35A25BA}" dt="2018-02-02T14:46:00.467" v="366" actId="14100"/>
        <pc:sldMkLst>
          <pc:docMk/>
          <pc:sldMk cId="761586540" sldId="267"/>
        </pc:sldMkLst>
        <pc:spChg chg="mod">
          <ac:chgData name="Greg Scott" userId="c650d04ab2c8d8e3" providerId="LiveId" clId="{6C3C1119-6022-4B12-95C8-869BA35A25BA}" dt="2018-02-02T14:45:13.548" v="364" actId="14100"/>
          <ac:spMkLst>
            <pc:docMk/>
            <pc:sldMk cId="761586540" sldId="267"/>
            <ac:spMk id="2" creationId="{00000000-0000-0000-0000-000000000000}"/>
          </ac:spMkLst>
        </pc:spChg>
        <pc:spChg chg="mod">
          <ac:chgData name="Greg Scott" userId="c650d04ab2c8d8e3" providerId="LiveId" clId="{6C3C1119-6022-4B12-95C8-869BA35A25BA}" dt="2018-02-02T14:46:00.467" v="366" actId="14100"/>
          <ac:spMkLst>
            <pc:docMk/>
            <pc:sldMk cId="761586540" sldId="267"/>
            <ac:spMk id="3" creationId="{00000000-0000-0000-0000-000000000000}"/>
          </ac:spMkLst>
        </pc:spChg>
      </pc:sldChg>
      <pc:sldChg chg="addSp delSp modSp">
        <pc:chgData name="Greg Scott" userId="c650d04ab2c8d8e3" providerId="LiveId" clId="{6C3C1119-6022-4B12-95C8-869BA35A25BA}" dt="2018-01-29T01:31:41.836" v="60" actId="403"/>
        <pc:sldMkLst>
          <pc:docMk/>
          <pc:sldMk cId="3661122679" sldId="268"/>
        </pc:sldMkLst>
        <pc:spChg chg="add mod">
          <ac:chgData name="Greg Scott" userId="c650d04ab2c8d8e3" providerId="LiveId" clId="{6C3C1119-6022-4B12-95C8-869BA35A25BA}" dt="2018-01-29T01:31:41.836" v="60" actId="403"/>
          <ac:spMkLst>
            <pc:docMk/>
            <pc:sldMk cId="3661122679" sldId="268"/>
            <ac:spMk id="5" creationId="{820CD096-5845-450D-8656-C14EE71CEA1A}"/>
          </ac:spMkLst>
        </pc:spChg>
        <pc:spChg chg="del">
          <ac:chgData name="Greg Scott" userId="c650d04ab2c8d8e3" providerId="LiveId" clId="{6C3C1119-6022-4B12-95C8-869BA35A25BA}" dt="2018-01-29T01:28:33.382" v="19" actId="478"/>
          <ac:spMkLst>
            <pc:docMk/>
            <pc:sldMk cId="3661122679" sldId="268"/>
            <ac:spMk id="6" creationId="{00000000-0000-0000-0000-000000000000}"/>
          </ac:spMkLst>
        </pc:spChg>
        <pc:spChg chg="add mod">
          <ac:chgData name="Greg Scott" userId="c650d04ab2c8d8e3" providerId="LiveId" clId="{6C3C1119-6022-4B12-95C8-869BA35A25BA}" dt="2018-01-29T01:31:32.873" v="58" actId="1076"/>
          <ac:spMkLst>
            <pc:docMk/>
            <pc:sldMk cId="3661122679" sldId="268"/>
            <ac:spMk id="7" creationId="{63176DC0-37F3-402F-9636-5E8A69866AA2}"/>
          </ac:spMkLst>
        </pc:spChg>
        <pc:picChg chg="del">
          <ac:chgData name="Greg Scott" userId="c650d04ab2c8d8e3" providerId="LiveId" clId="{6C3C1119-6022-4B12-95C8-869BA35A25BA}" dt="2018-01-29T01:27:30.946" v="13" actId="478"/>
          <ac:picMkLst>
            <pc:docMk/>
            <pc:sldMk cId="3661122679" sldId="268"/>
            <ac:picMk id="4" creationId="{00000000-0000-0000-0000-000000000000}"/>
          </ac:picMkLst>
        </pc:picChg>
      </pc:sldChg>
      <pc:sldChg chg="modNotesTx">
        <pc:chgData name="Greg Scott" userId="c650d04ab2c8d8e3" providerId="LiveId" clId="{6C3C1119-6022-4B12-95C8-869BA35A25BA}" dt="2018-01-29T01:34:02.053" v="75" actId="113"/>
        <pc:sldMkLst>
          <pc:docMk/>
          <pc:sldMk cId="2982091481" sldId="269"/>
        </pc:sldMkLst>
      </pc:sldChg>
      <pc:sldChg chg="modSp modNotesTx">
        <pc:chgData name="Greg Scott" userId="c650d04ab2c8d8e3" providerId="LiveId" clId="{6C3C1119-6022-4B12-95C8-869BA35A25BA}" dt="2018-01-29T01:34:58.744" v="78" actId="113"/>
        <pc:sldMkLst>
          <pc:docMk/>
          <pc:sldMk cId="983094113" sldId="270"/>
        </pc:sldMkLst>
        <pc:spChg chg="mod">
          <ac:chgData name="Greg Scott" userId="c650d04ab2c8d8e3" providerId="LiveId" clId="{6C3C1119-6022-4B12-95C8-869BA35A25BA}" dt="2018-01-29T01:34:47.316" v="76" actId="114"/>
          <ac:spMkLst>
            <pc:docMk/>
            <pc:sldMk cId="983094113" sldId="270"/>
            <ac:spMk id="2" creationId="{00000000-0000-0000-0000-000000000000}"/>
          </ac:spMkLst>
        </pc:spChg>
      </pc:sldChg>
      <pc:sldChg chg="modNotesTx">
        <pc:chgData name="Greg Scott" userId="c650d04ab2c8d8e3" providerId="LiveId" clId="{6C3C1119-6022-4B12-95C8-869BA35A25BA}" dt="2018-01-29T01:36:34.383" v="94" actId="113"/>
        <pc:sldMkLst>
          <pc:docMk/>
          <pc:sldMk cId="2109223408" sldId="271"/>
        </pc:sldMkLst>
      </pc:sldChg>
      <pc:sldChg chg="addSp delSp modSp add modNotesTx">
        <pc:chgData name="Greg Scott" userId="c650d04ab2c8d8e3" providerId="LiveId" clId="{6C3C1119-6022-4B12-95C8-869BA35A25BA}" dt="2018-01-29T01:32:13.144" v="63" actId="1076"/>
        <pc:sldMkLst>
          <pc:docMk/>
          <pc:sldMk cId="1738702488" sldId="273"/>
        </pc:sldMkLst>
        <pc:spChg chg="mod">
          <ac:chgData name="Greg Scott" userId="c650d04ab2c8d8e3" providerId="LiveId" clId="{6C3C1119-6022-4B12-95C8-869BA35A25BA}" dt="2018-01-29T01:29:09.343" v="26" actId="14100"/>
          <ac:spMkLst>
            <pc:docMk/>
            <pc:sldMk cId="1738702488" sldId="273"/>
            <ac:spMk id="2" creationId="{00000000-0000-0000-0000-000000000000}"/>
          </ac:spMkLst>
        </pc:spChg>
        <pc:spChg chg="add del mod">
          <ac:chgData name="Greg Scott" userId="c650d04ab2c8d8e3" providerId="LiveId" clId="{6C3C1119-6022-4B12-95C8-869BA35A25BA}" dt="2018-01-29T01:27:09.481" v="6" actId="1076"/>
          <ac:spMkLst>
            <pc:docMk/>
            <pc:sldMk cId="1738702488" sldId="273"/>
            <ac:spMk id="3" creationId="{75C1C601-52FA-4176-8CE6-D38087DA24E2}"/>
          </ac:spMkLst>
        </pc:spChg>
        <pc:spChg chg="add mod">
          <ac:chgData name="Greg Scott" userId="c650d04ab2c8d8e3" providerId="LiveId" clId="{6C3C1119-6022-4B12-95C8-869BA35A25BA}" dt="2018-01-29T01:31:59.339" v="62" actId="114"/>
          <ac:spMkLst>
            <pc:docMk/>
            <pc:sldMk cId="1738702488" sldId="273"/>
            <ac:spMk id="5" creationId="{24A39025-BB4C-44B0-9D5A-4F47020C824D}"/>
          </ac:spMkLst>
        </pc:spChg>
        <pc:spChg chg="mod">
          <ac:chgData name="Greg Scott" userId="c650d04ab2c8d8e3" providerId="LiveId" clId="{6C3C1119-6022-4B12-95C8-869BA35A25BA}" dt="2018-01-29T01:32:13.144" v="63" actId="1076"/>
          <ac:spMkLst>
            <pc:docMk/>
            <pc:sldMk cId="1738702488" sldId="273"/>
            <ac:spMk id="6" creationId="{00000000-0000-0000-0000-000000000000}"/>
          </ac:spMkLst>
        </pc:spChg>
        <pc:picChg chg="mod">
          <ac:chgData name="Greg Scott" userId="c650d04ab2c8d8e3" providerId="LiveId" clId="{6C3C1119-6022-4B12-95C8-869BA35A25BA}" dt="2018-01-29T01:29:55.777" v="43" actId="1076"/>
          <ac:picMkLst>
            <pc:docMk/>
            <pc:sldMk cId="1738702488" sldId="273"/>
            <ac:picMk id="4" creationId="{00000000-0000-0000-0000-000000000000}"/>
          </ac:picMkLst>
        </pc:picChg>
      </pc:sldChg>
      <pc:sldChg chg="addSp delSp modSp add delAnim">
        <pc:chgData name="Greg Scott" userId="c650d04ab2c8d8e3" providerId="LiveId" clId="{6C3C1119-6022-4B12-95C8-869BA35A25BA}" dt="2018-02-02T13:06:18.408" v="220" actId="1076"/>
        <pc:sldMkLst>
          <pc:docMk/>
          <pc:sldMk cId="1910188091" sldId="274"/>
        </pc:sldMkLst>
        <pc:spChg chg="del">
          <ac:chgData name="Greg Scott" userId="c650d04ab2c8d8e3" providerId="LiveId" clId="{6C3C1119-6022-4B12-95C8-869BA35A25BA}" dt="2018-02-02T13:03:46.591" v="178" actId="478"/>
          <ac:spMkLst>
            <pc:docMk/>
            <pc:sldMk cId="1910188091" sldId="274"/>
            <ac:spMk id="5" creationId="{00000000-0000-0000-0000-000000000000}"/>
          </ac:spMkLst>
        </pc:spChg>
        <pc:spChg chg="del">
          <ac:chgData name="Greg Scott" userId="c650d04ab2c8d8e3" providerId="LiveId" clId="{6C3C1119-6022-4B12-95C8-869BA35A25BA}" dt="2018-02-02T13:03:49.012" v="179" actId="478"/>
          <ac:spMkLst>
            <pc:docMk/>
            <pc:sldMk cId="1910188091" sldId="274"/>
            <ac:spMk id="6" creationId="{00000000-0000-0000-0000-000000000000}"/>
          </ac:spMkLst>
        </pc:spChg>
        <pc:spChg chg="mod">
          <ac:chgData name="Greg Scott" userId="c650d04ab2c8d8e3" providerId="LiveId" clId="{6C3C1119-6022-4B12-95C8-869BA35A25BA}" dt="2018-02-02T13:04:10.446" v="183" actId="1076"/>
          <ac:spMkLst>
            <pc:docMk/>
            <pc:sldMk cId="1910188091" sldId="274"/>
            <ac:spMk id="7" creationId="{00000000-0000-0000-0000-000000000000}"/>
          </ac:spMkLst>
        </pc:spChg>
        <pc:spChg chg="add mod">
          <ac:chgData name="Greg Scott" userId="c650d04ab2c8d8e3" providerId="LiveId" clId="{6C3C1119-6022-4B12-95C8-869BA35A25BA}" dt="2018-02-02T13:04:46.467" v="197" actId="6549"/>
          <ac:spMkLst>
            <pc:docMk/>
            <pc:sldMk cId="1910188091" sldId="274"/>
            <ac:spMk id="8" creationId="{9AF63E36-FC16-4753-B5E4-1A767F8649C0}"/>
          </ac:spMkLst>
        </pc:spChg>
        <pc:picChg chg="del mod">
          <ac:chgData name="Greg Scott" userId="c650d04ab2c8d8e3" providerId="LiveId" clId="{6C3C1119-6022-4B12-95C8-869BA35A25BA}" dt="2018-02-02T13:03:43.232" v="177" actId="478"/>
          <ac:picMkLst>
            <pc:docMk/>
            <pc:sldMk cId="1910188091" sldId="274"/>
            <ac:picMk id="4" creationId="{00000000-0000-0000-0000-000000000000}"/>
          </ac:picMkLst>
        </pc:picChg>
        <pc:picChg chg="mod">
          <ac:chgData name="Greg Scott" userId="c650d04ab2c8d8e3" providerId="LiveId" clId="{6C3C1119-6022-4B12-95C8-869BA35A25BA}" dt="2018-02-02T13:06:18.408" v="220" actId="1076"/>
          <ac:picMkLst>
            <pc:docMk/>
            <pc:sldMk cId="1910188091" sldId="274"/>
            <ac:picMk id="9" creationId="{00000000-0000-0000-0000-000000000000}"/>
          </ac:picMkLst>
        </pc:picChg>
        <pc:picChg chg="del">
          <ac:chgData name="Greg Scott" userId="c650d04ab2c8d8e3" providerId="LiveId" clId="{6C3C1119-6022-4B12-95C8-869BA35A25BA}" dt="2018-02-02T13:03:41.959" v="175" actId="478"/>
          <ac:picMkLst>
            <pc:docMk/>
            <pc:sldMk cId="1910188091" sldId="274"/>
            <ac:picMk id="10" creationId="{00000000-0000-0000-0000-000000000000}"/>
          </ac:picMkLst>
        </pc:picChg>
      </pc:sldChg>
      <pc:sldChg chg="addSp delSp modSp add delAnim modAnim">
        <pc:chgData name="Greg Scott" userId="c650d04ab2c8d8e3" providerId="LiveId" clId="{6C3C1119-6022-4B12-95C8-869BA35A25BA}" dt="2018-02-02T13:06:12.609" v="218" actId="1076"/>
        <pc:sldMkLst>
          <pc:docMk/>
          <pc:sldMk cId="1937527232" sldId="275"/>
        </pc:sldMkLst>
        <pc:spChg chg="del">
          <ac:chgData name="Greg Scott" userId="c650d04ab2c8d8e3" providerId="LiveId" clId="{6C3C1119-6022-4B12-95C8-869BA35A25BA}" dt="2018-02-02T13:05:04.514" v="199" actId="478"/>
          <ac:spMkLst>
            <pc:docMk/>
            <pc:sldMk cId="1937527232" sldId="275"/>
            <ac:spMk id="5" creationId="{00000000-0000-0000-0000-000000000000}"/>
          </ac:spMkLst>
        </pc:spChg>
        <pc:spChg chg="del">
          <ac:chgData name="Greg Scott" userId="c650d04ab2c8d8e3" providerId="LiveId" clId="{6C3C1119-6022-4B12-95C8-869BA35A25BA}" dt="2018-02-02T13:05:57.543" v="213" actId="1076"/>
          <ac:spMkLst>
            <pc:docMk/>
            <pc:sldMk cId="1937527232" sldId="275"/>
            <ac:spMk id="6" creationId="{00000000-0000-0000-0000-000000000000}"/>
          </ac:spMkLst>
        </pc:spChg>
        <pc:spChg chg="del">
          <ac:chgData name="Greg Scott" userId="c650d04ab2c8d8e3" providerId="LiveId" clId="{6C3C1119-6022-4B12-95C8-869BA35A25BA}" dt="2018-02-02T13:05:15.693" v="202" actId="478"/>
          <ac:spMkLst>
            <pc:docMk/>
            <pc:sldMk cId="1937527232" sldId="275"/>
            <ac:spMk id="7" creationId="{00000000-0000-0000-0000-000000000000}"/>
          </ac:spMkLst>
        </pc:spChg>
        <pc:spChg chg="add mod">
          <ac:chgData name="Greg Scott" userId="c650d04ab2c8d8e3" providerId="LiveId" clId="{6C3C1119-6022-4B12-95C8-869BA35A25BA}" dt="2018-02-02T13:06:12.609" v="218" actId="1076"/>
          <ac:spMkLst>
            <pc:docMk/>
            <pc:sldMk cId="1937527232" sldId="275"/>
            <ac:spMk id="8" creationId="{69CAA9FA-613A-4124-BD01-F7EB6CECE1B1}"/>
          </ac:spMkLst>
        </pc:spChg>
        <pc:spChg chg="add mod">
          <ac:chgData name="Greg Scott" userId="c650d04ab2c8d8e3" providerId="LiveId" clId="{6C3C1119-6022-4B12-95C8-869BA35A25BA}" dt="2018-02-02T13:06:07.664" v="217" actId="1076"/>
          <ac:spMkLst>
            <pc:docMk/>
            <pc:sldMk cId="1937527232" sldId="275"/>
            <ac:spMk id="11" creationId="{E2C5CF7C-0191-4095-8761-DEABF01E3556}"/>
          </ac:spMkLst>
        </pc:spChg>
        <pc:picChg chg="del">
          <ac:chgData name="Greg Scott" userId="c650d04ab2c8d8e3" providerId="LiveId" clId="{6C3C1119-6022-4B12-95C8-869BA35A25BA}" dt="2018-02-02T13:05:01.065" v="198" actId="478"/>
          <ac:picMkLst>
            <pc:docMk/>
            <pc:sldMk cId="1937527232" sldId="275"/>
            <ac:picMk id="4" creationId="{00000000-0000-0000-0000-000000000000}"/>
          </ac:picMkLst>
        </pc:picChg>
        <pc:picChg chg="del">
          <ac:chgData name="Greg Scott" userId="c650d04ab2c8d8e3" providerId="LiveId" clId="{6C3C1119-6022-4B12-95C8-869BA35A25BA}" dt="2018-02-02T13:05:12.171" v="201" actId="478"/>
          <ac:picMkLst>
            <pc:docMk/>
            <pc:sldMk cId="1937527232" sldId="275"/>
            <ac:picMk id="9" creationId="{00000000-0000-0000-0000-000000000000}"/>
          </ac:picMkLst>
        </pc:picChg>
        <pc:picChg chg="del">
          <ac:chgData name="Greg Scott" userId="c650d04ab2c8d8e3" providerId="LiveId" clId="{6C3C1119-6022-4B12-95C8-869BA35A25BA}" dt="2018-02-02T13:05:09.471" v="200" actId="478"/>
          <ac:picMkLst>
            <pc:docMk/>
            <pc:sldMk cId="1937527232" sldId="275"/>
            <ac:picMk id="10" creationId="{00000000-0000-0000-0000-000000000000}"/>
          </ac:picMkLst>
        </pc:picChg>
      </pc:sldChg>
      <pc:sldChg chg="addSp delSp modSp add ord">
        <pc:chgData name="Greg Scott" userId="c650d04ab2c8d8e3" providerId="LiveId" clId="{6C3C1119-6022-4B12-95C8-869BA35A25BA}" dt="2018-02-02T13:07:32.296" v="240" actId="122"/>
        <pc:sldMkLst>
          <pc:docMk/>
          <pc:sldMk cId="614567391" sldId="276"/>
        </pc:sldMkLst>
        <pc:spChg chg="mod">
          <ac:chgData name="Greg Scott" userId="c650d04ab2c8d8e3" providerId="LiveId" clId="{6C3C1119-6022-4B12-95C8-869BA35A25BA}" dt="2018-02-02T13:07:29.341" v="239" actId="14100"/>
          <ac:spMkLst>
            <pc:docMk/>
            <pc:sldMk cId="614567391" sldId="276"/>
            <ac:spMk id="2" creationId="{00000000-0000-0000-0000-000000000000}"/>
          </ac:spMkLst>
        </pc:spChg>
        <pc:spChg chg="del">
          <ac:chgData name="Greg Scott" userId="c650d04ab2c8d8e3" providerId="LiveId" clId="{6C3C1119-6022-4B12-95C8-869BA35A25BA}" dt="2018-02-02T13:06:50.630" v="227" actId="478"/>
          <ac:spMkLst>
            <pc:docMk/>
            <pc:sldMk cId="614567391" sldId="276"/>
            <ac:spMk id="5" creationId="{00000000-0000-0000-0000-000000000000}"/>
          </ac:spMkLst>
        </pc:spChg>
        <pc:spChg chg="del">
          <ac:chgData name="Greg Scott" userId="c650d04ab2c8d8e3" providerId="LiveId" clId="{6C3C1119-6022-4B12-95C8-869BA35A25BA}" dt="2018-02-02T13:06:48.180" v="226" actId="478"/>
          <ac:spMkLst>
            <pc:docMk/>
            <pc:sldMk cId="614567391" sldId="276"/>
            <ac:spMk id="6" creationId="{00000000-0000-0000-0000-000000000000}"/>
          </ac:spMkLst>
        </pc:spChg>
        <pc:spChg chg="del mod">
          <ac:chgData name="Greg Scott" userId="c650d04ab2c8d8e3" providerId="LiveId" clId="{6C3C1119-6022-4B12-95C8-869BA35A25BA}" dt="2018-02-02T13:06:40.460" v="224" actId="478"/>
          <ac:spMkLst>
            <pc:docMk/>
            <pc:sldMk cId="614567391" sldId="276"/>
            <ac:spMk id="7" creationId="{00000000-0000-0000-0000-000000000000}"/>
          </ac:spMkLst>
        </pc:spChg>
        <pc:spChg chg="add mod">
          <ac:chgData name="Greg Scott" userId="c650d04ab2c8d8e3" providerId="LiveId" clId="{6C3C1119-6022-4B12-95C8-869BA35A25BA}" dt="2018-02-02T13:07:26.573" v="238" actId="1076"/>
          <ac:spMkLst>
            <pc:docMk/>
            <pc:sldMk cId="614567391" sldId="276"/>
            <ac:spMk id="8" creationId="{2EBBE7F2-C613-49F7-8816-90849629F4E5}"/>
          </ac:spMkLst>
        </pc:spChg>
        <pc:picChg chg="del">
          <ac:chgData name="Greg Scott" userId="c650d04ab2c8d8e3" providerId="LiveId" clId="{6C3C1119-6022-4B12-95C8-869BA35A25BA}" dt="2018-02-02T13:06:43.162" v="225" actId="478"/>
          <ac:picMkLst>
            <pc:docMk/>
            <pc:sldMk cId="614567391" sldId="276"/>
            <ac:picMk id="4" creationId="{00000000-0000-0000-0000-000000000000}"/>
          </ac:picMkLst>
        </pc:picChg>
      </pc:sldChg>
      <pc:sldChg chg="addSp delSp modSp add">
        <pc:chgData name="Greg Scott" userId="c650d04ab2c8d8e3" providerId="LiveId" clId="{6C3C1119-6022-4B12-95C8-869BA35A25BA}" dt="2018-02-02T13:09:55.867" v="288" actId="1076"/>
        <pc:sldMkLst>
          <pc:docMk/>
          <pc:sldMk cId="2861151927" sldId="277"/>
        </pc:sldMkLst>
        <pc:spChg chg="del">
          <ac:chgData name="Greg Scott" userId="c650d04ab2c8d8e3" providerId="LiveId" clId="{6C3C1119-6022-4B12-95C8-869BA35A25BA}" dt="2018-02-02T13:09:18.445" v="276" actId="478"/>
          <ac:spMkLst>
            <pc:docMk/>
            <pc:sldMk cId="2861151927" sldId="277"/>
            <ac:spMk id="4" creationId="{00000000-0000-0000-0000-000000000000}"/>
          </ac:spMkLst>
        </pc:spChg>
        <pc:spChg chg="add del mod">
          <ac:chgData name="Greg Scott" userId="c650d04ab2c8d8e3" providerId="LiveId" clId="{6C3C1119-6022-4B12-95C8-869BA35A25BA}" dt="2018-02-02T13:09:20.765" v="277" actId="478"/>
          <ac:spMkLst>
            <pc:docMk/>
            <pc:sldMk cId="2861151927" sldId="277"/>
            <ac:spMk id="7" creationId="{8599EE3F-8E4C-44C1-8EBC-FEB72B639D61}"/>
          </ac:spMkLst>
        </pc:spChg>
        <pc:spChg chg="add mod">
          <ac:chgData name="Greg Scott" userId="c650d04ab2c8d8e3" providerId="LiveId" clId="{6C3C1119-6022-4B12-95C8-869BA35A25BA}" dt="2018-02-02T13:09:55.867" v="288" actId="1076"/>
          <ac:spMkLst>
            <pc:docMk/>
            <pc:sldMk cId="2861151927" sldId="277"/>
            <ac:spMk id="8" creationId="{A944CBAA-1729-438A-8240-0A49E7175CD7}"/>
          </ac:spMkLst>
        </pc:spChg>
        <pc:spChg chg="del">
          <ac:chgData name="Greg Scott" userId="c650d04ab2c8d8e3" providerId="LiveId" clId="{6C3C1119-6022-4B12-95C8-869BA35A25BA}" dt="2018-02-02T13:09:14.406" v="274" actId="478"/>
          <ac:spMkLst>
            <pc:docMk/>
            <pc:sldMk cId="2861151927" sldId="277"/>
            <ac:spMk id="12" creationId="{00000000-0000-0000-0000-000000000000}"/>
          </ac:spMkLst>
        </pc:spChg>
        <pc:picChg chg="del">
          <ac:chgData name="Greg Scott" userId="c650d04ab2c8d8e3" providerId="LiveId" clId="{6C3C1119-6022-4B12-95C8-869BA35A25BA}" dt="2018-02-02T13:09:16.271" v="275" actId="478"/>
          <ac:picMkLst>
            <pc:docMk/>
            <pc:sldMk cId="2861151927" sldId="277"/>
            <ac:picMk id="5" creationId="{3CA75B24-76E5-4F70-9C43-D7D0601A59B9}"/>
          </ac:picMkLst>
        </pc:picChg>
      </pc:sldChg>
      <pc:sldChg chg="addSp delSp modSp add">
        <pc:chgData name="Greg Scott" userId="c650d04ab2c8d8e3" providerId="LiveId" clId="{6C3C1119-6022-4B12-95C8-869BA35A25BA}" dt="2018-02-02T13:12:25.894" v="322" actId="122"/>
        <pc:sldMkLst>
          <pc:docMk/>
          <pc:sldMk cId="350728325" sldId="278"/>
        </pc:sldMkLst>
        <pc:spChg chg="mod">
          <ac:chgData name="Greg Scott" userId="c650d04ab2c8d8e3" providerId="LiveId" clId="{6C3C1119-6022-4B12-95C8-869BA35A25BA}" dt="2018-02-02T13:12:25.894" v="322" actId="122"/>
          <ac:spMkLst>
            <pc:docMk/>
            <pc:sldMk cId="350728325" sldId="278"/>
            <ac:spMk id="3" creationId="{6A89B9D7-EED0-4F08-9523-BACEDF57F472}"/>
          </ac:spMkLst>
        </pc:spChg>
        <pc:spChg chg="add del mod">
          <ac:chgData name="Greg Scott" userId="c650d04ab2c8d8e3" providerId="LiveId" clId="{6C3C1119-6022-4B12-95C8-869BA35A25BA}" dt="2018-02-02T13:12:06.850" v="314" actId="478"/>
          <ac:spMkLst>
            <pc:docMk/>
            <pc:sldMk cId="350728325" sldId="278"/>
            <ac:spMk id="7" creationId="{09415C78-E014-4C35-ADCC-8B7C118EF43A}"/>
          </ac:spMkLst>
        </pc:spChg>
        <pc:picChg chg="del mod">
          <ac:chgData name="Greg Scott" userId="c650d04ab2c8d8e3" providerId="LiveId" clId="{6C3C1119-6022-4B12-95C8-869BA35A25BA}" dt="2018-02-02T13:11:41.501" v="311" actId="478"/>
          <ac:picMkLst>
            <pc:docMk/>
            <pc:sldMk cId="350728325" sldId="278"/>
            <ac:picMk id="4" creationId="{00000000-0000-0000-0000-000000000000}"/>
          </ac:picMkLst>
        </pc:picChg>
        <pc:picChg chg="del">
          <ac:chgData name="Greg Scott" userId="c650d04ab2c8d8e3" providerId="LiveId" clId="{6C3C1119-6022-4B12-95C8-869BA35A25BA}" dt="2018-02-02T13:11:43.430" v="312" actId="478"/>
          <ac:picMkLst>
            <pc:docMk/>
            <pc:sldMk cId="350728325" sldId="278"/>
            <ac:picMk id="5" creationId="{00000000-0000-0000-0000-000000000000}"/>
          </ac:picMkLst>
        </pc:picChg>
      </pc:sldChg>
    </pc:docChg>
  </pc:docChgLst>
  <pc:docChgLst>
    <pc:chgData name="Greg Scott" userId="c650d04ab2c8d8e3" providerId="LiveId" clId="{E127C663-9821-44FC-8DD2-4801D5FB7C5B}"/>
    <pc:docChg chg="modSld">
      <pc:chgData name="Greg Scott" userId="c650d04ab2c8d8e3" providerId="LiveId" clId="{E127C663-9821-44FC-8DD2-4801D5FB7C5B}" dt="2017-12-19T03:25:13.567" v="0" actId="115"/>
      <pc:docMkLst>
        <pc:docMk/>
      </pc:docMkLst>
      <pc:sldChg chg="modSp">
        <pc:chgData name="Greg Scott" userId="c650d04ab2c8d8e3" providerId="LiveId" clId="{E127C663-9821-44FC-8DD2-4801D5FB7C5B}" dt="2017-12-19T03:25:13.567" v="0" actId="115"/>
        <pc:sldMkLst>
          <pc:docMk/>
          <pc:sldMk cId="3856427520" sldId="258"/>
        </pc:sldMkLst>
        <pc:spChg chg="mod">
          <ac:chgData name="Greg Scott" userId="c650d04ab2c8d8e3" providerId="LiveId" clId="{E127C663-9821-44FC-8DD2-4801D5FB7C5B}" dt="2017-12-19T03:25:13.567" v="0" actId="115"/>
          <ac:spMkLst>
            <pc:docMk/>
            <pc:sldMk cId="3856427520" sldId="25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3E7D8B-21B8-428E-B7F7-F8E9777D408D}" type="datetimeFigureOut">
              <a:rPr lang="en-US" smtClean="0"/>
              <a:t>2/1/2019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www.glscott.org</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B57DA-614A-4D97-A398-CCDE06ADCDDF}" type="slidenum">
              <a:rPr lang="en-US" smtClean="0"/>
              <a:t>‹#›</a:t>
            </a:fld>
            <a:endParaRPr lang="en-US"/>
          </a:p>
        </p:txBody>
      </p:sp>
    </p:spTree>
    <p:extLst>
      <p:ext uri="{BB962C8B-B14F-4D97-AF65-F5344CB8AC3E}">
        <p14:creationId xmlns:p14="http://schemas.microsoft.com/office/powerpoint/2010/main" val="23686654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A3371B4-FCAF-436E-B9B9-7854B24F7A97}" type="datetimeFigureOut">
              <a:rPr lang="en-US" smtClean="0"/>
              <a:t>2/1/2019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r>
              <a:rPr lang="en-US"/>
              <a:t>www.glscott.org</a:t>
            </a:r>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139FF16-F37F-4E4D-877A-C32C813C4910}" type="slidenum">
              <a:rPr lang="en-US" smtClean="0"/>
              <a:t>‹#›</a:t>
            </a:fld>
            <a:endParaRPr lang="en-US"/>
          </a:p>
        </p:txBody>
      </p:sp>
    </p:spTree>
    <p:extLst>
      <p:ext uri="{BB962C8B-B14F-4D97-AF65-F5344CB8AC3E}">
        <p14:creationId xmlns:p14="http://schemas.microsoft.com/office/powerpoint/2010/main" val="17749623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Why could the reformation only have happened at this time in the Holy Roman Empire?</a:t>
            </a:r>
          </a:p>
          <a:p>
            <a:r>
              <a:rPr lang="en-US" dirty="0">
                <a:latin typeface="Times New Roman" panose="02020603050405020304" pitchFamily="18" charset="0"/>
                <a:cs typeface="Times New Roman" panose="02020603050405020304" pitchFamily="18" charset="0"/>
              </a:rPr>
              <a:t>How is the age of exploration and the lack of exploration </a:t>
            </a:r>
          </a:p>
          <a:p>
            <a:r>
              <a:rPr lang="en-US" dirty="0">
                <a:latin typeface="Times New Roman" panose="02020603050405020304" pitchFamily="18" charset="0"/>
                <a:cs typeface="Times New Roman" panose="02020603050405020304" pitchFamily="18" charset="0"/>
              </a:rPr>
              <a:t>	by the HRE connected to the Reformation?</a:t>
            </a:r>
          </a:p>
          <a:p>
            <a:r>
              <a:rPr lang="en-US" dirty="0">
                <a:latin typeface="Times New Roman" panose="02020603050405020304" pitchFamily="18" charset="0"/>
                <a:cs typeface="Times New Roman" panose="02020603050405020304" pitchFamily="18" charset="0"/>
              </a:rPr>
              <a:t>-The Monarchs needed money and new avenues of income/tax </a:t>
            </a:r>
          </a:p>
          <a:p>
            <a:r>
              <a:rPr lang="en-US" dirty="0">
                <a:latin typeface="Times New Roman" panose="02020603050405020304" pitchFamily="18" charset="0"/>
                <a:cs typeface="Times New Roman" panose="02020603050405020304" pitchFamily="18" charset="0"/>
              </a:rPr>
              <a:t>-HRE was poor thus could a weakened Monarchy and stronger local lords</a:t>
            </a:r>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a:t>
            </a:fld>
            <a:endParaRPr lang="en-US"/>
          </a:p>
        </p:txBody>
      </p:sp>
    </p:spTree>
    <p:extLst>
      <p:ext uri="{BB962C8B-B14F-4D97-AF65-F5344CB8AC3E}">
        <p14:creationId xmlns:p14="http://schemas.microsoft.com/office/powerpoint/2010/main" val="405529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men were vocal critics of certain church practices &amp; teachings in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&amp; early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John Wycliff</a:t>
            </a:r>
            <a:r>
              <a:rPr lang="en-US" sz="1200" b="1" i="1"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q</a:t>
            </a:r>
            <a:r>
              <a:rPr lang="en-US" sz="1200" kern="1200" dirty="0">
                <a:solidFill>
                  <a:schemeClr val="tx1"/>
                </a:solidFill>
                <a:effectLst/>
                <a:latin typeface="+mn-lt"/>
                <a:ea typeface="+mn-ea"/>
                <a:cs typeface="+mn-cs"/>
              </a:rPr>
              <a:t>uestioned Papal Authority – he believed the Bible taught that all men were sinners, and the pope was no better than other and could sin or be wrong about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Jan Hus</a:t>
            </a:r>
            <a:r>
              <a:rPr lang="en-US" sz="1200" b="1" i="1"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believed the Bible taught that people did not need the Catholic Church to go to God for them or help them confess their sins. Instead, he said people who had believed in Jesus as the Savior could go to God on their own at any time. Why would this bother Church? It decreased people’s need for the Church. Jan Hus was burned at the stake for promoting this belief.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10</a:t>
            </a:fld>
            <a:endParaRPr lang="en-US"/>
          </a:p>
        </p:txBody>
      </p:sp>
    </p:spTree>
    <p:extLst>
      <p:ext uri="{BB962C8B-B14F-4D97-AF65-F5344CB8AC3E}">
        <p14:creationId xmlns:p14="http://schemas.microsoft.com/office/powerpoint/2010/main" val="261490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men were vocal critics of certain church practices &amp; teachings in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&amp; early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John Wycliff</a:t>
            </a:r>
            <a:r>
              <a:rPr lang="en-US" sz="1200" b="1" i="1"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q</a:t>
            </a:r>
            <a:r>
              <a:rPr lang="en-US" sz="1200" kern="1200" dirty="0">
                <a:solidFill>
                  <a:schemeClr val="tx1"/>
                </a:solidFill>
                <a:effectLst/>
                <a:latin typeface="+mn-lt"/>
                <a:ea typeface="+mn-ea"/>
                <a:cs typeface="+mn-cs"/>
              </a:rPr>
              <a:t>uestioned Papal Authority – he believed the Bible taught that all men were sinners, and the pope was no better than other and could sin or be wrong about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Jan Hus</a:t>
            </a:r>
            <a:r>
              <a:rPr lang="en-US" sz="1200" b="1" i="1"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believed the Bible taught that people did not need the Catholic Church to go to God for them or help them confess their sins. Instead, he said people who had believed in Jesus as the Savior could go to God on their own at any time. Why would this bother Church? It decreased people’s need for the Church. Jan Hus was burned at the stake for promoting this belief.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11</a:t>
            </a:fld>
            <a:endParaRPr lang="en-US"/>
          </a:p>
        </p:txBody>
      </p:sp>
    </p:spTree>
    <p:extLst>
      <p:ext uri="{BB962C8B-B14F-4D97-AF65-F5344CB8AC3E}">
        <p14:creationId xmlns:p14="http://schemas.microsoft.com/office/powerpoint/2010/main" val="264420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Martin Luther</a:t>
            </a:r>
            <a:r>
              <a:rPr lang="en-US" sz="1200" b="1" i="1"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first was a German law student, one night, he was caught in a violent thunderstorm &amp; promised God that if he was delivered safely, he would devote himself to God. After this he:</a:t>
            </a:r>
          </a:p>
          <a:p>
            <a:pPr lvl="0"/>
            <a:r>
              <a:rPr lang="en-US" sz="1200" kern="1200" dirty="0">
                <a:solidFill>
                  <a:schemeClr val="tx1"/>
                </a:solidFill>
                <a:effectLst/>
                <a:latin typeface="+mn-lt"/>
                <a:ea typeface="+mn-ea"/>
                <a:cs typeface="+mn-cs"/>
              </a:rPr>
              <a:t>Became a student of theology &amp; began to study the Bible relentlessly.</a:t>
            </a:r>
          </a:p>
          <a:p>
            <a:pPr lvl="0"/>
            <a:r>
              <a:rPr lang="en-US" sz="1200" kern="1200" dirty="0">
                <a:solidFill>
                  <a:schemeClr val="tx1"/>
                </a:solidFill>
                <a:effectLst/>
                <a:latin typeface="+mn-lt"/>
                <a:ea typeface="+mn-ea"/>
                <a:cs typeface="+mn-cs"/>
              </a:rPr>
              <a:t>Took vows &amp; became a Catholic monk where he continued his study. </a:t>
            </a:r>
          </a:p>
          <a:p>
            <a:pPr lvl="0"/>
            <a:r>
              <a:rPr lang="en-US" sz="1200" kern="1200" dirty="0">
                <a:solidFill>
                  <a:schemeClr val="tx1"/>
                </a:solidFill>
                <a:effectLst/>
                <a:latin typeface="+mn-lt"/>
                <a:ea typeface="+mn-ea"/>
                <a:cs typeface="+mn-cs"/>
              </a:rPr>
              <a:t>Began to see many problems with the Catholic Church &amp; he wrote them down.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12</a:t>
            </a:fld>
            <a:endParaRPr lang="en-US"/>
          </a:p>
        </p:txBody>
      </p:sp>
    </p:spTree>
    <p:extLst>
      <p:ext uri="{BB962C8B-B14F-4D97-AF65-F5344CB8AC3E}">
        <p14:creationId xmlns:p14="http://schemas.microsoft.com/office/powerpoint/2010/main" val="334503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Martin Luther</a:t>
            </a:r>
            <a:r>
              <a:rPr lang="en-US" sz="1200" b="1" i="1"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first was a German law student, one night, he was caught in a violent thunderstorm &amp; promised God that if he was delivered safely, he would devote himself to God. After this he:</a:t>
            </a:r>
          </a:p>
          <a:p>
            <a:pPr lvl="0"/>
            <a:r>
              <a:rPr lang="en-US" sz="1200" kern="1200" dirty="0">
                <a:solidFill>
                  <a:schemeClr val="tx1"/>
                </a:solidFill>
                <a:effectLst/>
                <a:latin typeface="+mn-lt"/>
                <a:ea typeface="+mn-ea"/>
                <a:cs typeface="+mn-cs"/>
              </a:rPr>
              <a:t>Became a student of theology &amp; began to study the Bible relentlessly.</a:t>
            </a:r>
          </a:p>
          <a:p>
            <a:pPr lvl="0"/>
            <a:r>
              <a:rPr lang="en-US" sz="1200" kern="1200" dirty="0">
                <a:solidFill>
                  <a:schemeClr val="tx1"/>
                </a:solidFill>
                <a:effectLst/>
                <a:latin typeface="+mn-lt"/>
                <a:ea typeface="+mn-ea"/>
                <a:cs typeface="+mn-cs"/>
              </a:rPr>
              <a:t>Took vows &amp; became a Catholic monk where he continued his study. </a:t>
            </a:r>
          </a:p>
          <a:p>
            <a:pPr lvl="0"/>
            <a:r>
              <a:rPr lang="en-US" sz="1200" kern="1200" dirty="0">
                <a:solidFill>
                  <a:schemeClr val="tx1"/>
                </a:solidFill>
                <a:effectLst/>
                <a:latin typeface="+mn-lt"/>
                <a:ea typeface="+mn-ea"/>
                <a:cs typeface="+mn-cs"/>
              </a:rPr>
              <a:t>Began to see many problems with the Catholic Church &amp; he wrote them down.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13</a:t>
            </a:fld>
            <a:endParaRPr lang="en-US"/>
          </a:p>
        </p:txBody>
      </p:sp>
    </p:spTree>
    <p:extLst>
      <p:ext uri="{BB962C8B-B14F-4D97-AF65-F5344CB8AC3E}">
        <p14:creationId xmlns:p14="http://schemas.microsoft.com/office/powerpoint/2010/main" val="346988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95 Theses</a:t>
            </a:r>
            <a:r>
              <a:rPr lang="en-US" sz="1200" b="1" i="1" u="non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on October 31, 1517, he nailed a copy of his disagreements to the door of the church at Wittenberg. His ideas spread quickly through Europe and many joined the protest</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14</a:t>
            </a:fld>
            <a:endParaRPr lang="en-US"/>
          </a:p>
        </p:txBody>
      </p:sp>
    </p:spTree>
    <p:extLst>
      <p:ext uri="{BB962C8B-B14F-4D97-AF65-F5344CB8AC3E}">
        <p14:creationId xmlns:p14="http://schemas.microsoft.com/office/powerpoint/2010/main" val="16390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Diet of Worms: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Diet = Council – Worms = City in Germany</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Luther was summoned before church council to face charges as a heretic (one who goes against teachings of the church). He was told to </a:t>
            </a:r>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recant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(take back) his viewpoint, but he refused &amp; said, “I am captive to the word of God.” He was condemned &amp; he feared for his life, so he went into hiding for more than a year at a friend’s castle. </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15</a:t>
            </a:fld>
            <a:endParaRPr lang="en-US"/>
          </a:p>
        </p:txBody>
      </p:sp>
    </p:spTree>
    <p:extLst>
      <p:ext uri="{BB962C8B-B14F-4D97-AF65-F5344CB8AC3E}">
        <p14:creationId xmlns:p14="http://schemas.microsoft.com/office/powerpoint/2010/main" val="355116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Diet of Worms: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Diet = Council – Worms = City in Germany</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Luther was summoned before church council to face charges as a heretic (one who goes against teachings of the church). He was told to </a:t>
            </a:r>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recant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(take back) his viewpoint, but he refused &amp; said, “I am captive to the word of God.” He was condemned &amp; he feared for his life, so he went into hiding for more than a year at a friend’s castle. </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16</a:t>
            </a:fld>
            <a:endParaRPr lang="en-US"/>
          </a:p>
        </p:txBody>
      </p:sp>
    </p:spTree>
    <p:extLst>
      <p:ext uri="{BB962C8B-B14F-4D97-AF65-F5344CB8AC3E}">
        <p14:creationId xmlns:p14="http://schemas.microsoft.com/office/powerpoint/2010/main" val="173278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17</a:t>
            </a:fld>
            <a:endParaRPr lang="en-US"/>
          </a:p>
        </p:txBody>
      </p:sp>
    </p:spTree>
    <p:extLst>
      <p:ext uri="{BB962C8B-B14F-4D97-AF65-F5344CB8AC3E}">
        <p14:creationId xmlns:p14="http://schemas.microsoft.com/office/powerpoint/2010/main" val="72755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He also solidified his Theology (what he believed about God &amp; the Bible). He promoted these beliefs:</a:t>
            </a:r>
          </a:p>
          <a:p>
            <a:pPr lvl="0"/>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Salvation: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was by faith in Jesus as Savior, not by any works or actions.</a:t>
            </a:r>
          </a:p>
          <a:p>
            <a:pPr lvl="0"/>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Priesthood of Believers: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believers in Jesus could go to God on their own &amp; did not need a priest.</a:t>
            </a:r>
          </a:p>
          <a:p>
            <a:pPr lvl="0"/>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The Bible: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was the final authority on what was right &amp; wrong, not what the church or pope said. </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19</a:t>
            </a:fld>
            <a:endParaRPr lang="en-US"/>
          </a:p>
        </p:txBody>
      </p:sp>
    </p:spTree>
    <p:extLst>
      <p:ext uri="{BB962C8B-B14F-4D97-AF65-F5344CB8AC3E}">
        <p14:creationId xmlns:p14="http://schemas.microsoft.com/office/powerpoint/2010/main" val="3508455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Changes</a:t>
            </a:r>
            <a:r>
              <a:rPr lang="en-US" sz="1200" b="1"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many people broke away and some churches began conducting their services in German, </a:t>
            </a:r>
          </a:p>
          <a:p>
            <a:r>
              <a:rPr lang="en-US" sz="1200" kern="1200" dirty="0">
                <a:solidFill>
                  <a:schemeClr val="tx1"/>
                </a:solidFill>
                <a:effectLst/>
                <a:latin typeface="+mn-lt"/>
                <a:ea typeface="+mn-ea"/>
                <a:cs typeface="+mn-cs"/>
              </a:rPr>
              <a:t>rather than in Latin. Benefit: people could understand. Even clergy men &amp; women left the Church. Luther renounced his vows as a monk &amp; married a former nun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20</a:t>
            </a:fld>
            <a:endParaRPr lang="en-US"/>
          </a:p>
        </p:txBody>
      </p:sp>
    </p:spTree>
    <p:extLst>
      <p:ext uri="{BB962C8B-B14F-4D97-AF65-F5344CB8AC3E}">
        <p14:creationId xmlns:p14="http://schemas.microsoft.com/office/powerpoint/2010/main" val="305637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a:t>
            </a:fld>
            <a:endParaRPr lang="en-US"/>
          </a:p>
        </p:txBody>
      </p:sp>
    </p:spTree>
    <p:extLst>
      <p:ext uri="{BB962C8B-B14F-4D97-AF65-F5344CB8AC3E}">
        <p14:creationId xmlns:p14="http://schemas.microsoft.com/office/powerpoint/2010/main" val="20266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Protestant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 comes from the word PROTEST because of all the church problems</a:t>
            </a:r>
          </a:p>
          <a:p>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Reformation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 Re – form – big changes came about when many left the Church &amp; began following Luther &amp; others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One effect was that many religious wars broke out between Catholics &amp; Protestants</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21</a:t>
            </a:fld>
            <a:endParaRPr lang="en-US"/>
          </a:p>
        </p:txBody>
      </p:sp>
    </p:spTree>
    <p:extLst>
      <p:ext uri="{BB962C8B-B14F-4D97-AF65-F5344CB8AC3E}">
        <p14:creationId xmlns:p14="http://schemas.microsoft.com/office/powerpoint/2010/main" val="67601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22</a:t>
            </a:fld>
            <a:endParaRPr lang="en-US"/>
          </a:p>
        </p:txBody>
      </p:sp>
    </p:spTree>
    <p:extLst>
      <p:ext uri="{BB962C8B-B14F-4D97-AF65-F5344CB8AC3E}">
        <p14:creationId xmlns:p14="http://schemas.microsoft.com/office/powerpoint/2010/main" val="2598854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Another effect: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1" u="sng" kern="1200" dirty="0">
                <a:solidFill>
                  <a:schemeClr val="tx1"/>
                </a:solidFill>
                <a:effectLst/>
                <a:latin typeface="Times New Roman" panose="02020603050405020304" pitchFamily="18" charset="0"/>
                <a:ea typeface="+mn-ea"/>
                <a:cs typeface="Times New Roman" panose="02020603050405020304" pitchFamily="18" charset="0"/>
              </a:rPr>
              <a:t>Church Power</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weakened further because many broke away. In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England, King Henry VIII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wanted to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divorce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his wife because she did not give him a son. The Pope would not allow it, so he </a:t>
            </a:r>
            <a:r>
              <a:rPr lang="en-US" sz="1200" b="1" i="1" u="none" kern="1200" dirty="0">
                <a:solidFill>
                  <a:schemeClr val="tx1"/>
                </a:solidFill>
                <a:effectLst/>
                <a:latin typeface="Times New Roman" panose="02020603050405020304" pitchFamily="18" charset="0"/>
                <a:ea typeface="+mn-ea"/>
                <a:cs typeface="Times New Roman" panose="02020603050405020304" pitchFamily="18" charset="0"/>
              </a:rPr>
              <a:t>kicked the Catholic Church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out of England &amp; began his own Church known as the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Church of England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or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Anglican Church</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23</a:t>
            </a:fld>
            <a:endParaRPr lang="en-US"/>
          </a:p>
        </p:txBody>
      </p:sp>
    </p:spTree>
    <p:extLst>
      <p:ext uri="{BB962C8B-B14F-4D97-AF65-F5344CB8AC3E}">
        <p14:creationId xmlns:p14="http://schemas.microsoft.com/office/powerpoint/2010/main" val="3872160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people left the Catholic Church, they formed different </a:t>
            </a:r>
            <a:r>
              <a:rPr lang="en-US"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sects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denominations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because they disagreed with each other about certain issues such as </a:t>
            </a:r>
            <a:r>
              <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baptism</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24</a:t>
            </a:fld>
            <a:endParaRPr lang="en-US"/>
          </a:p>
        </p:txBody>
      </p:sp>
    </p:spTree>
    <p:extLst>
      <p:ext uri="{BB962C8B-B14F-4D97-AF65-F5344CB8AC3E}">
        <p14:creationId xmlns:p14="http://schemas.microsoft.com/office/powerpoint/2010/main" val="371303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Pope Paul III named a commission in 1545 to determine how to address problems in the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Cahtolic</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Church. They met for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18 years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and upheld many of the Church’s doctrines including:</a:t>
            </a: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celibacy for clergy </a:t>
            </a: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supreme leader was the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Pope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One change was that the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selling of indulgences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was forbidden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25</a:t>
            </a:fld>
            <a:endParaRPr lang="en-US"/>
          </a:p>
        </p:txBody>
      </p:sp>
    </p:spTree>
    <p:extLst>
      <p:ext uri="{BB962C8B-B14F-4D97-AF65-F5344CB8AC3E}">
        <p14:creationId xmlns:p14="http://schemas.microsoft.com/office/powerpoint/2010/main" val="401920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year did Gutenberg make his changes to the printing press?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1450</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happened in Europe by 1500? More books were available, increased literacy</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“reformation” &amp; protest happened in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1517</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What was different about the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response to Martin Luther as opposed to John Wycliffe &amp; Jan Hus?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Much more widely accepted</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Why was this?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Greater literacy &amp; access to information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26</a:t>
            </a:fld>
            <a:endParaRPr lang="en-US"/>
          </a:p>
        </p:txBody>
      </p:sp>
    </p:spTree>
    <p:extLst>
      <p:ext uri="{BB962C8B-B14F-4D97-AF65-F5344CB8AC3E}">
        <p14:creationId xmlns:p14="http://schemas.microsoft.com/office/powerpoint/2010/main" val="144832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3</a:t>
            </a:fld>
            <a:endParaRPr lang="en-US"/>
          </a:p>
        </p:txBody>
      </p:sp>
    </p:spTree>
    <p:extLst>
      <p:ext uri="{BB962C8B-B14F-4D97-AF65-F5344CB8AC3E}">
        <p14:creationId xmlns:p14="http://schemas.microsoft.com/office/powerpoint/2010/main" val="317137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u="sng" kern="1200" dirty="0">
                <a:solidFill>
                  <a:schemeClr val="tx1"/>
                </a:solidFill>
                <a:effectLst/>
                <a:latin typeface="+mn-lt"/>
                <a:ea typeface="+mn-ea"/>
                <a:cs typeface="+mn-cs"/>
              </a:rPr>
              <a:t>Materialism:</a:t>
            </a:r>
            <a:r>
              <a:rPr lang="en-US" sz="1200" kern="1200" dirty="0">
                <a:solidFill>
                  <a:schemeClr val="tx1"/>
                </a:solidFill>
                <a:effectLst/>
                <a:latin typeface="+mn-lt"/>
                <a:ea typeface="+mn-ea"/>
                <a:cs typeface="+mn-cs"/>
              </a:rPr>
              <a:t> many of the church leaders lived lives of luxury, using tithes &amp; offerings of the people – many of whom were poor &amp; gave sacrificially.</a:t>
            </a:r>
          </a:p>
          <a:p>
            <a:pPr lvl="0"/>
            <a:r>
              <a:rPr lang="en-US" sz="1200" b="1" i="1" u="sng" kern="1200" dirty="0">
                <a:solidFill>
                  <a:schemeClr val="tx1"/>
                </a:solidFill>
                <a:effectLst/>
                <a:latin typeface="+mn-lt"/>
                <a:ea typeface="+mn-ea"/>
                <a:cs typeface="+mn-cs"/>
              </a:rPr>
              <a:t>Favoritism:</a:t>
            </a:r>
            <a:r>
              <a:rPr lang="en-US" sz="1200" kern="1200" dirty="0">
                <a:solidFill>
                  <a:schemeClr val="tx1"/>
                </a:solidFill>
                <a:effectLst/>
                <a:latin typeface="+mn-lt"/>
                <a:ea typeface="+mn-ea"/>
                <a:cs typeface="+mn-cs"/>
              </a:rPr>
              <a:t> the church often granted leadership positions to people who would pay large sums of money for them. They also practiced </a:t>
            </a:r>
            <a:r>
              <a:rPr lang="en-US" sz="1200" b="1" i="1" u="sng" kern="1200" dirty="0">
                <a:solidFill>
                  <a:schemeClr val="tx1"/>
                </a:solidFill>
                <a:effectLst/>
                <a:latin typeface="+mn-lt"/>
                <a:ea typeface="+mn-ea"/>
                <a:cs typeface="+mn-cs"/>
              </a:rPr>
              <a:t>nepotism</a:t>
            </a:r>
            <a:r>
              <a:rPr lang="en-US" sz="1200" kern="1200" dirty="0">
                <a:solidFill>
                  <a:schemeClr val="tx1"/>
                </a:solidFill>
                <a:effectLst/>
                <a:latin typeface="+mn-lt"/>
                <a:ea typeface="+mn-ea"/>
                <a:cs typeface="+mn-cs"/>
              </a:rPr>
              <a:t>: granting positions to people based on family or friendship ties. </a:t>
            </a:r>
          </a:p>
          <a:p>
            <a:pPr lvl="0"/>
            <a:r>
              <a:rPr lang="en-US" sz="1200" b="1" i="1" u="sng" kern="1200" dirty="0">
                <a:solidFill>
                  <a:schemeClr val="tx1"/>
                </a:solidFill>
                <a:effectLst/>
                <a:latin typeface="+mn-lt"/>
                <a:ea typeface="+mn-ea"/>
                <a:cs typeface="+mn-cs"/>
              </a:rPr>
              <a:t>Immortality:</a:t>
            </a:r>
            <a:r>
              <a:rPr lang="en-US" sz="1200" kern="1200" dirty="0">
                <a:solidFill>
                  <a:schemeClr val="tx1"/>
                </a:solidFill>
                <a:effectLst/>
                <a:latin typeface="+mn-lt"/>
                <a:ea typeface="+mn-ea"/>
                <a:cs typeface="+mn-cs"/>
              </a:rPr>
              <a:t> despite the clergy’s vows of celibacy (they would not marry or have sexual relations) – still of these leaders engaged in illicit relationships. Some of these even resulted in illegitimate children.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4</a:t>
            </a:fld>
            <a:endParaRPr lang="en-US"/>
          </a:p>
        </p:txBody>
      </p:sp>
    </p:spTree>
    <p:extLst>
      <p:ext uri="{BB962C8B-B14F-4D97-AF65-F5344CB8AC3E}">
        <p14:creationId xmlns:p14="http://schemas.microsoft.com/office/powerpoint/2010/main" val="301741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u="sng" kern="1200" dirty="0">
                <a:solidFill>
                  <a:schemeClr val="tx1"/>
                </a:solidFill>
                <a:effectLst/>
                <a:latin typeface="+mn-lt"/>
                <a:ea typeface="+mn-ea"/>
                <a:cs typeface="+mn-cs"/>
              </a:rPr>
              <a:t>Materialism:</a:t>
            </a:r>
            <a:r>
              <a:rPr lang="en-US" sz="1200" kern="1200" dirty="0">
                <a:solidFill>
                  <a:schemeClr val="tx1"/>
                </a:solidFill>
                <a:effectLst/>
                <a:latin typeface="+mn-lt"/>
                <a:ea typeface="+mn-ea"/>
                <a:cs typeface="+mn-cs"/>
              </a:rPr>
              <a:t> many of the church leaders lived lives of luxury, using tithes &amp; offerings of the people – many of whom were poor &amp; gave sacrificially.</a:t>
            </a:r>
          </a:p>
          <a:p>
            <a:pPr lvl="0"/>
            <a:r>
              <a:rPr lang="en-US" sz="1200" b="1" i="1" u="sng" kern="1200" dirty="0">
                <a:solidFill>
                  <a:schemeClr val="tx1"/>
                </a:solidFill>
                <a:effectLst/>
                <a:latin typeface="+mn-lt"/>
                <a:ea typeface="+mn-ea"/>
                <a:cs typeface="+mn-cs"/>
              </a:rPr>
              <a:t>Favoritism:</a:t>
            </a:r>
            <a:r>
              <a:rPr lang="en-US" sz="1200" kern="1200" dirty="0">
                <a:solidFill>
                  <a:schemeClr val="tx1"/>
                </a:solidFill>
                <a:effectLst/>
                <a:latin typeface="+mn-lt"/>
                <a:ea typeface="+mn-ea"/>
                <a:cs typeface="+mn-cs"/>
              </a:rPr>
              <a:t> the church often granted leadership positions to people who would pay large sums of money for them. They also practiced </a:t>
            </a:r>
            <a:r>
              <a:rPr lang="en-US" sz="1200" b="1" i="1" u="sng" kern="1200" dirty="0">
                <a:solidFill>
                  <a:schemeClr val="tx1"/>
                </a:solidFill>
                <a:effectLst/>
                <a:latin typeface="+mn-lt"/>
                <a:ea typeface="+mn-ea"/>
                <a:cs typeface="+mn-cs"/>
              </a:rPr>
              <a:t>nepotism</a:t>
            </a:r>
            <a:r>
              <a:rPr lang="en-US" sz="1200" kern="1200" dirty="0">
                <a:solidFill>
                  <a:schemeClr val="tx1"/>
                </a:solidFill>
                <a:effectLst/>
                <a:latin typeface="+mn-lt"/>
                <a:ea typeface="+mn-ea"/>
                <a:cs typeface="+mn-cs"/>
              </a:rPr>
              <a:t>: granting positions to people based on family or friendship ties. </a:t>
            </a:r>
          </a:p>
          <a:p>
            <a:pPr lvl="0"/>
            <a:r>
              <a:rPr lang="en-US" sz="1200" b="1" i="1" u="sng" kern="1200" dirty="0">
                <a:solidFill>
                  <a:schemeClr val="tx1"/>
                </a:solidFill>
                <a:effectLst/>
                <a:latin typeface="+mn-lt"/>
                <a:ea typeface="+mn-ea"/>
                <a:cs typeface="+mn-cs"/>
              </a:rPr>
              <a:t>Immortality:</a:t>
            </a:r>
            <a:r>
              <a:rPr lang="en-US" sz="1200" kern="1200" dirty="0">
                <a:solidFill>
                  <a:schemeClr val="tx1"/>
                </a:solidFill>
                <a:effectLst/>
                <a:latin typeface="+mn-lt"/>
                <a:ea typeface="+mn-ea"/>
                <a:cs typeface="+mn-cs"/>
              </a:rPr>
              <a:t> despite the clergy’s vows of celibacy (they would not marry or have sexual relations) – still of these leaders engaged in illicit relationships. Some of these even resulted in illegitimate children.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5</a:t>
            </a:fld>
            <a:endParaRPr lang="en-US"/>
          </a:p>
        </p:txBody>
      </p:sp>
    </p:spTree>
    <p:extLst>
      <p:ext uri="{BB962C8B-B14F-4D97-AF65-F5344CB8AC3E}">
        <p14:creationId xmlns:p14="http://schemas.microsoft.com/office/powerpoint/2010/main" val="110592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u="sng" kern="1200" dirty="0">
                <a:solidFill>
                  <a:schemeClr val="tx1"/>
                </a:solidFill>
                <a:effectLst/>
                <a:latin typeface="+mn-lt"/>
                <a:ea typeface="+mn-ea"/>
                <a:cs typeface="+mn-cs"/>
              </a:rPr>
              <a:t>Materialism:</a:t>
            </a:r>
            <a:r>
              <a:rPr lang="en-US" sz="1200" kern="1200" dirty="0">
                <a:solidFill>
                  <a:schemeClr val="tx1"/>
                </a:solidFill>
                <a:effectLst/>
                <a:latin typeface="+mn-lt"/>
                <a:ea typeface="+mn-ea"/>
                <a:cs typeface="+mn-cs"/>
              </a:rPr>
              <a:t> many of the church leaders lived lives of luxury, using tithes &amp; offerings of the people – many of whom were poor &amp; gave sacrificially.</a:t>
            </a:r>
          </a:p>
          <a:p>
            <a:pPr lvl="0"/>
            <a:r>
              <a:rPr lang="en-US" sz="1200" b="1" i="1" u="sng" kern="1200" dirty="0">
                <a:solidFill>
                  <a:schemeClr val="tx1"/>
                </a:solidFill>
                <a:effectLst/>
                <a:latin typeface="+mn-lt"/>
                <a:ea typeface="+mn-ea"/>
                <a:cs typeface="+mn-cs"/>
              </a:rPr>
              <a:t>Favoritism:</a:t>
            </a:r>
            <a:r>
              <a:rPr lang="en-US" sz="1200" kern="1200" dirty="0">
                <a:solidFill>
                  <a:schemeClr val="tx1"/>
                </a:solidFill>
                <a:effectLst/>
                <a:latin typeface="+mn-lt"/>
                <a:ea typeface="+mn-ea"/>
                <a:cs typeface="+mn-cs"/>
              </a:rPr>
              <a:t> the church often granted leadership positions to people who would pay large sums of money for them. They also practiced </a:t>
            </a:r>
            <a:r>
              <a:rPr lang="en-US" sz="1200" b="1" i="1" u="sng" kern="1200" dirty="0">
                <a:solidFill>
                  <a:schemeClr val="tx1"/>
                </a:solidFill>
                <a:effectLst/>
                <a:latin typeface="+mn-lt"/>
                <a:ea typeface="+mn-ea"/>
                <a:cs typeface="+mn-cs"/>
              </a:rPr>
              <a:t>nepotism</a:t>
            </a:r>
            <a:r>
              <a:rPr lang="en-US" sz="1200" kern="1200" dirty="0">
                <a:solidFill>
                  <a:schemeClr val="tx1"/>
                </a:solidFill>
                <a:effectLst/>
                <a:latin typeface="+mn-lt"/>
                <a:ea typeface="+mn-ea"/>
                <a:cs typeface="+mn-cs"/>
              </a:rPr>
              <a:t>: granting positions to people based on family or friendship ties. </a:t>
            </a:r>
          </a:p>
          <a:p>
            <a:pPr lvl="0"/>
            <a:r>
              <a:rPr lang="en-US" sz="1200" b="1" i="1" u="sng" kern="1200" dirty="0">
                <a:solidFill>
                  <a:schemeClr val="tx1"/>
                </a:solidFill>
                <a:effectLst/>
                <a:latin typeface="+mn-lt"/>
                <a:ea typeface="+mn-ea"/>
                <a:cs typeface="+mn-cs"/>
              </a:rPr>
              <a:t>Immortality:</a:t>
            </a:r>
            <a:r>
              <a:rPr lang="en-US" sz="1200" kern="1200" dirty="0">
                <a:solidFill>
                  <a:schemeClr val="tx1"/>
                </a:solidFill>
                <a:effectLst/>
                <a:latin typeface="+mn-lt"/>
                <a:ea typeface="+mn-ea"/>
                <a:cs typeface="+mn-cs"/>
              </a:rPr>
              <a:t> despite the clergy’s vows of celibacy (they would not marry or have sexual relations) – still of these leaders engaged in illicit relationships. Some of these even resulted in illegitimate children.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6</a:t>
            </a:fld>
            <a:endParaRPr lang="en-US"/>
          </a:p>
        </p:txBody>
      </p:sp>
    </p:spTree>
    <p:extLst>
      <p:ext uri="{BB962C8B-B14F-4D97-AF65-F5344CB8AC3E}">
        <p14:creationId xmlns:p14="http://schemas.microsoft.com/office/powerpoint/2010/main" val="276950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u="sng" kern="1200" dirty="0">
                <a:solidFill>
                  <a:schemeClr val="tx1"/>
                </a:solidFill>
                <a:effectLst/>
                <a:latin typeface="+mn-lt"/>
                <a:ea typeface="+mn-ea"/>
                <a:cs typeface="+mn-cs"/>
              </a:rPr>
              <a:t>Indulgences</a:t>
            </a:r>
            <a:r>
              <a:rPr lang="en-US" sz="1200" b="1" i="1"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far the most distasteful practice was the selling of indulgences. These started out as having people give money for sins they confessed to the priests. Over time, it escalated to where the Church told people that if they paid money, their dead relatives would go to Heaven. If they did not, or if they didn’t pay “enough,” it would not go well for them</a:t>
            </a:r>
          </a:p>
          <a:p>
            <a:r>
              <a:rPr lang="en-US" sz="1200" kern="1200" dirty="0">
                <a:solidFill>
                  <a:schemeClr val="tx1"/>
                </a:solidFill>
                <a:effectLst/>
                <a:latin typeface="+mn-lt"/>
                <a:ea typeface="+mn-ea"/>
                <a:cs typeface="+mn-cs"/>
              </a:rPr>
              <a:t>John Tetzel was famous for the saying (ppt) &amp; being the heaviest promoter of indulgences</a:t>
            </a:r>
          </a:p>
          <a:p>
            <a:r>
              <a:rPr lang="en-US" sz="1400" b="1" i="1" kern="1200" dirty="0">
                <a:solidFill>
                  <a:schemeClr val="tx1"/>
                </a:solidFill>
                <a:effectLst/>
                <a:latin typeface="+mn-lt"/>
                <a:ea typeface="+mn-ea"/>
                <a:cs typeface="+mn-cs"/>
              </a:rPr>
              <a:t>Purgatory</a:t>
            </a:r>
            <a:r>
              <a:rPr lang="en-US" sz="1200" kern="1200" dirty="0">
                <a:solidFill>
                  <a:schemeClr val="tx1"/>
                </a:solidFill>
                <a:effectLst/>
                <a:latin typeface="+mn-lt"/>
                <a:ea typeface="+mn-ea"/>
                <a:cs typeface="+mn-cs"/>
              </a:rPr>
              <a:t> – 13</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idea that not all sins were equal but were sins and time spent in Purgatory for lessor sins before entering Heaven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7</a:t>
            </a:fld>
            <a:endParaRPr lang="en-US"/>
          </a:p>
        </p:txBody>
      </p:sp>
    </p:spTree>
    <p:extLst>
      <p:ext uri="{BB962C8B-B14F-4D97-AF65-F5344CB8AC3E}">
        <p14:creationId xmlns:p14="http://schemas.microsoft.com/office/powerpoint/2010/main" val="51412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u="sng" kern="1200" dirty="0">
                <a:solidFill>
                  <a:schemeClr val="tx1"/>
                </a:solidFill>
                <a:effectLst/>
                <a:latin typeface="+mn-lt"/>
                <a:ea typeface="+mn-ea"/>
                <a:cs typeface="+mn-cs"/>
              </a:rPr>
              <a:t>Indulgences</a:t>
            </a:r>
            <a:r>
              <a:rPr lang="en-US" sz="1200" b="1" i="1"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far the most distasteful practice was the selling of indulgences. These started out as having people give money for sins they confessed to the priests. Over time, it escalated to where the Church told people that if they paid money, their dead relatives would go to Heaven. If they did not, or if they didn’t pay “enough,” it would not go well for them</a:t>
            </a:r>
          </a:p>
          <a:p>
            <a:r>
              <a:rPr lang="en-US" sz="1200" kern="1200" dirty="0">
                <a:solidFill>
                  <a:schemeClr val="tx1"/>
                </a:solidFill>
                <a:effectLst/>
                <a:latin typeface="+mn-lt"/>
                <a:ea typeface="+mn-ea"/>
                <a:cs typeface="+mn-cs"/>
              </a:rPr>
              <a:t>John Tetzel was famous for the saying (ppt) &amp; being the heaviest promoter of indulgences</a:t>
            </a:r>
          </a:p>
          <a:p>
            <a:r>
              <a:rPr lang="en-US" sz="1400" b="1" i="1" kern="1200" dirty="0">
                <a:solidFill>
                  <a:schemeClr val="tx1"/>
                </a:solidFill>
                <a:effectLst/>
                <a:latin typeface="+mn-lt"/>
                <a:ea typeface="+mn-ea"/>
                <a:cs typeface="+mn-cs"/>
              </a:rPr>
              <a:t>Purgatory</a:t>
            </a:r>
            <a:r>
              <a:rPr lang="en-US" sz="1200" kern="1200" dirty="0">
                <a:solidFill>
                  <a:schemeClr val="tx1"/>
                </a:solidFill>
                <a:effectLst/>
                <a:latin typeface="+mn-lt"/>
                <a:ea typeface="+mn-ea"/>
                <a:cs typeface="+mn-cs"/>
              </a:rPr>
              <a:t> – 13</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idea that not all sins were equal but were sins and time spent in Purgatory for lessor sins before entering Heaven</a:t>
            </a: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8</a:t>
            </a:fld>
            <a:endParaRPr lang="en-US"/>
          </a:p>
        </p:txBody>
      </p:sp>
    </p:spTree>
    <p:extLst>
      <p:ext uri="{BB962C8B-B14F-4D97-AF65-F5344CB8AC3E}">
        <p14:creationId xmlns:p14="http://schemas.microsoft.com/office/powerpoint/2010/main" val="187845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men were vocal critics of certain church practices &amp; teachings in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&amp; early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John Wycliff</a:t>
            </a:r>
            <a:r>
              <a:rPr lang="en-US" sz="1200" b="1" i="1"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q</a:t>
            </a:r>
            <a:r>
              <a:rPr lang="en-US" sz="1200" kern="1200" dirty="0">
                <a:solidFill>
                  <a:schemeClr val="tx1"/>
                </a:solidFill>
                <a:effectLst/>
                <a:latin typeface="+mn-lt"/>
                <a:ea typeface="+mn-ea"/>
                <a:cs typeface="+mn-cs"/>
              </a:rPr>
              <a:t>uestioned Papal Authority – he believed the Bible taught that all men were sinners, and the pope was no better than other and could sin or be wrong about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Jan Hus</a:t>
            </a:r>
            <a:r>
              <a:rPr lang="en-US" sz="1200" b="1" i="1"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believed the Bible taught that people did not need the Catholic Church to go to God for them or help them confess their sins. Instead, he said people who had believed in Jesus as the Savior could go to God on their own at any time. Why would this bother Church? It decreased people’s need for the Church. Jan Hus was burned at the stake for promoting this belief.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a:t>www.glscott.org</a:t>
            </a:r>
          </a:p>
        </p:txBody>
      </p:sp>
      <p:sp>
        <p:nvSpPr>
          <p:cNvPr id="5" name="Slide Number Placeholder 4"/>
          <p:cNvSpPr>
            <a:spLocks noGrp="1"/>
          </p:cNvSpPr>
          <p:nvPr>
            <p:ph type="sldNum" sz="quarter" idx="11"/>
          </p:nvPr>
        </p:nvSpPr>
        <p:spPr/>
        <p:txBody>
          <a:bodyPr/>
          <a:lstStyle/>
          <a:p>
            <a:fld id="{5139FF16-F37F-4E4D-877A-C32C813C4910}" type="slidenum">
              <a:rPr lang="en-US" smtClean="0"/>
              <a:t>9</a:t>
            </a:fld>
            <a:endParaRPr lang="en-US"/>
          </a:p>
        </p:txBody>
      </p:sp>
    </p:spTree>
    <p:extLst>
      <p:ext uri="{BB962C8B-B14F-4D97-AF65-F5344CB8AC3E}">
        <p14:creationId xmlns:p14="http://schemas.microsoft.com/office/powerpoint/2010/main" val="226024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B29FE6-FBE3-45F3-9DA6-AEDE97635F2D}"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329791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29FE6-FBE3-45F3-9DA6-AEDE97635F2D}"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382210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29FE6-FBE3-45F3-9DA6-AEDE97635F2D}"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362201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29FE6-FBE3-45F3-9DA6-AEDE97635F2D}"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178356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29FE6-FBE3-45F3-9DA6-AEDE97635F2D}"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204365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29FE6-FBE3-45F3-9DA6-AEDE97635F2D}"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119994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29FE6-FBE3-45F3-9DA6-AEDE97635F2D}"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332663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B29FE6-FBE3-45F3-9DA6-AEDE97635F2D}"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283596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29FE6-FBE3-45F3-9DA6-AEDE97635F2D}"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9321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29FE6-FBE3-45F3-9DA6-AEDE97635F2D}"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402640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29FE6-FBE3-45F3-9DA6-AEDE97635F2D}"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9762B-CDD3-4694-AECA-C92C6063F33F}" type="slidenum">
              <a:rPr lang="en-US" smtClean="0"/>
              <a:t>‹#›</a:t>
            </a:fld>
            <a:endParaRPr lang="en-US"/>
          </a:p>
        </p:txBody>
      </p:sp>
    </p:spTree>
    <p:extLst>
      <p:ext uri="{BB962C8B-B14F-4D97-AF65-F5344CB8AC3E}">
        <p14:creationId xmlns:p14="http://schemas.microsoft.com/office/powerpoint/2010/main" val="243260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29FE6-FBE3-45F3-9DA6-AEDE97635F2D}" type="datetimeFigureOut">
              <a:rPr lang="en-US" smtClean="0"/>
              <a:t>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9762B-CDD3-4694-AECA-C92C6063F33F}" type="slidenum">
              <a:rPr lang="en-US" smtClean="0"/>
              <a:t>‹#›</a:t>
            </a:fld>
            <a:endParaRPr lang="en-US"/>
          </a:p>
        </p:txBody>
      </p:sp>
    </p:spTree>
    <p:extLst>
      <p:ext uri="{BB962C8B-B14F-4D97-AF65-F5344CB8AC3E}">
        <p14:creationId xmlns:p14="http://schemas.microsoft.com/office/powerpoint/2010/main" val="619365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6" y="5127985"/>
            <a:ext cx="9144000" cy="1371601"/>
          </a:xfrm>
        </p:spPr>
        <p:txBody>
          <a:bodyPr>
            <a:noAutofit/>
          </a:bodyPr>
          <a:lstStyle/>
          <a:p>
            <a:r>
              <a:rPr lang="en-US" sz="3200" b="1" i="1" dirty="0">
                <a:latin typeface="Castellar" panose="020A0402060406010301" pitchFamily="18" charset="0"/>
              </a:rPr>
              <a:t>16-1 The Protestant Reformation</a:t>
            </a:r>
            <a:br>
              <a:rPr lang="en-US" sz="3200" b="1" i="1" dirty="0">
                <a:latin typeface="Castellar" panose="020A0402060406010301" pitchFamily="18" charset="0"/>
              </a:rPr>
            </a:br>
            <a:r>
              <a:rPr lang="en-US" sz="2400" b="1" i="1" dirty="0">
                <a:latin typeface="Castellar" panose="020A0402060406010301" pitchFamily="18" charset="0"/>
              </a:rPr>
              <a:t>16-2 The Spread of Protestantism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471057"/>
            <a:ext cx="4080806" cy="2656928"/>
          </a:xfrm>
          <a:prstGeom prst="rect">
            <a:avLst/>
          </a:prstGeom>
        </p:spPr>
      </p:pic>
      <p:sp>
        <p:nvSpPr>
          <p:cNvPr id="6" name="Title 1">
            <a:extLst>
              <a:ext uri="{FF2B5EF4-FFF2-40B4-BE49-F238E27FC236}">
                <a16:creationId xmlns:a16="http://schemas.microsoft.com/office/drawing/2014/main" id="{E134FF5E-4F19-4B43-B55A-61F161E9A055}"/>
              </a:ext>
            </a:extLst>
          </p:cNvPr>
          <p:cNvSpPr txBox="1">
            <a:spLocks/>
          </p:cNvSpPr>
          <p:nvPr/>
        </p:nvSpPr>
        <p:spPr>
          <a:xfrm>
            <a:off x="-34413" y="0"/>
            <a:ext cx="9296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Castellar" panose="020A0402060406010301" pitchFamily="18" charset="0"/>
              </a:rPr>
              <a:t>Chapter 16</a:t>
            </a:r>
          </a:p>
          <a:p>
            <a:r>
              <a:rPr lang="en-US" sz="5400" b="1" dirty="0">
                <a:latin typeface="Castellar" panose="020A0402060406010301" pitchFamily="18" charset="0"/>
              </a:rPr>
              <a:t>THE REFORMATION IN Europe</a:t>
            </a:r>
          </a:p>
        </p:txBody>
      </p:sp>
    </p:spTree>
    <p:extLst>
      <p:ext uri="{BB962C8B-B14F-4D97-AF65-F5344CB8AC3E}">
        <p14:creationId xmlns:p14="http://schemas.microsoft.com/office/powerpoint/2010/main" val="69414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10400" cy="1143000"/>
          </a:xfrm>
        </p:spPr>
        <p:txBody>
          <a:bodyPr anchor="t"/>
          <a:lstStyle/>
          <a:p>
            <a:r>
              <a:rPr lang="en-US" b="1" dirty="0">
                <a:solidFill>
                  <a:schemeClr val="bg1"/>
                </a:solidFill>
              </a:rPr>
              <a:t>Church Critics</a:t>
            </a:r>
          </a:p>
        </p:txBody>
      </p:sp>
      <p:sp>
        <p:nvSpPr>
          <p:cNvPr id="6" name="Text Placeholder 5"/>
          <p:cNvSpPr>
            <a:spLocks noGrp="1"/>
          </p:cNvSpPr>
          <p:nvPr>
            <p:ph type="body" sz="quarter" idx="3"/>
          </p:nvPr>
        </p:nvSpPr>
        <p:spPr>
          <a:xfrm>
            <a:off x="5134882" y="990600"/>
            <a:ext cx="4041775" cy="639762"/>
          </a:xfrm>
          <a:ln>
            <a:solidFill>
              <a:schemeClr val="bg1"/>
            </a:solidFill>
          </a:ln>
        </p:spPr>
        <p:txBody>
          <a:bodyPr>
            <a:noAutofit/>
          </a:bodyPr>
          <a:lstStyle/>
          <a:p>
            <a:r>
              <a:rPr lang="en-US" sz="3600" dirty="0">
                <a:solidFill>
                  <a:schemeClr val="bg1"/>
                </a:solidFill>
              </a:rPr>
              <a:t>Jan Hus  1369-1415</a:t>
            </a:r>
          </a:p>
        </p:txBody>
      </p:sp>
      <p:sp>
        <p:nvSpPr>
          <p:cNvPr id="10" name="TextBox 9"/>
          <p:cNvSpPr txBox="1"/>
          <p:nvPr/>
        </p:nvSpPr>
        <p:spPr>
          <a:xfrm>
            <a:off x="5943600" y="4343400"/>
            <a:ext cx="2419893" cy="1200329"/>
          </a:xfrm>
          <a:prstGeom prst="rect">
            <a:avLst/>
          </a:prstGeom>
          <a:noFill/>
        </p:spPr>
        <p:txBody>
          <a:bodyPr wrap="none" rtlCol="0">
            <a:spAutoFit/>
          </a:bodyPr>
          <a:lstStyle/>
          <a:p>
            <a:r>
              <a:rPr lang="en-US" sz="3600" b="1" dirty="0">
                <a:solidFill>
                  <a:schemeClr val="bg1"/>
                </a:solidFill>
              </a:rPr>
              <a:t>Priesthood </a:t>
            </a:r>
          </a:p>
          <a:p>
            <a:r>
              <a:rPr lang="en-US" sz="3600" b="1" dirty="0">
                <a:solidFill>
                  <a:schemeClr val="bg1"/>
                </a:solidFill>
              </a:rPr>
              <a:t>of Believers</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3600" y="1757362"/>
            <a:ext cx="2152168" cy="2428875"/>
          </a:xfrm>
        </p:spPr>
      </p:pic>
      <p:sp>
        <p:nvSpPr>
          <p:cNvPr id="8" name="Rectangle 7">
            <a:extLst>
              <a:ext uri="{FF2B5EF4-FFF2-40B4-BE49-F238E27FC236}">
                <a16:creationId xmlns:a16="http://schemas.microsoft.com/office/drawing/2014/main" id="{A944CBAA-1729-438A-8240-0A49E7175CD7}"/>
              </a:ext>
            </a:extLst>
          </p:cNvPr>
          <p:cNvSpPr/>
          <p:nvPr/>
        </p:nvSpPr>
        <p:spPr>
          <a:xfrm>
            <a:off x="79187" y="857071"/>
            <a:ext cx="4582076" cy="5016758"/>
          </a:xfrm>
          <a:prstGeom prst="rect">
            <a:avLst/>
          </a:prstGeom>
        </p:spPr>
        <p:txBody>
          <a:bodyPr wrap="square">
            <a:spAutoFit/>
          </a:bodyPr>
          <a:lstStyle/>
          <a:p>
            <a:r>
              <a:rPr lang="en-US" sz="3200" dirty="0">
                <a:solidFill>
                  <a:schemeClr val="bg1"/>
                </a:solidFill>
              </a:rPr>
              <a:t>believed the Bible taught that </a:t>
            </a:r>
            <a:r>
              <a:rPr lang="en-US" sz="3200" u="sng" dirty="0">
                <a:solidFill>
                  <a:schemeClr val="bg1"/>
                </a:solidFill>
              </a:rPr>
              <a:t>people did not need</a:t>
            </a:r>
            <a:r>
              <a:rPr lang="en-US" sz="3200" dirty="0">
                <a:solidFill>
                  <a:schemeClr val="bg1"/>
                </a:solidFill>
              </a:rPr>
              <a:t> the Catholic Church to go to God for them or help them confess their sins</a:t>
            </a:r>
          </a:p>
          <a:p>
            <a:endParaRPr lang="en-US" sz="3200" dirty="0">
              <a:solidFill>
                <a:schemeClr val="bg1"/>
              </a:solidFill>
            </a:endParaRPr>
          </a:p>
          <a:p>
            <a:r>
              <a:rPr lang="en-US" sz="3200" dirty="0">
                <a:solidFill>
                  <a:schemeClr val="bg1"/>
                </a:solidFill>
              </a:rPr>
              <a:t>He said people who had </a:t>
            </a:r>
            <a:r>
              <a:rPr lang="en-US" sz="3200" u="sng" dirty="0">
                <a:solidFill>
                  <a:schemeClr val="bg1"/>
                </a:solidFill>
              </a:rPr>
              <a:t>believed in Jesus</a:t>
            </a:r>
            <a:r>
              <a:rPr lang="en-US" sz="3200" dirty="0">
                <a:solidFill>
                  <a:schemeClr val="bg1"/>
                </a:solidFill>
              </a:rPr>
              <a:t> as the Savior could go to God on their own at any time. </a:t>
            </a:r>
          </a:p>
        </p:txBody>
      </p:sp>
    </p:spTree>
    <p:extLst>
      <p:ext uri="{BB962C8B-B14F-4D97-AF65-F5344CB8AC3E}">
        <p14:creationId xmlns:p14="http://schemas.microsoft.com/office/powerpoint/2010/main" val="286115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10400" cy="1143000"/>
          </a:xfrm>
        </p:spPr>
        <p:txBody>
          <a:bodyPr anchor="t"/>
          <a:lstStyle/>
          <a:p>
            <a:r>
              <a:rPr lang="en-US" b="1" dirty="0">
                <a:solidFill>
                  <a:schemeClr val="bg1"/>
                </a:solidFill>
              </a:rPr>
              <a:t>Church Critics</a:t>
            </a:r>
          </a:p>
        </p:txBody>
      </p:sp>
      <p:sp>
        <p:nvSpPr>
          <p:cNvPr id="6" name="Text Placeholder 5"/>
          <p:cNvSpPr>
            <a:spLocks noGrp="1"/>
          </p:cNvSpPr>
          <p:nvPr>
            <p:ph type="body" sz="quarter" idx="3"/>
          </p:nvPr>
        </p:nvSpPr>
        <p:spPr>
          <a:xfrm>
            <a:off x="5134882" y="990600"/>
            <a:ext cx="4041775" cy="639762"/>
          </a:xfrm>
          <a:ln>
            <a:solidFill>
              <a:schemeClr val="bg1"/>
            </a:solidFill>
          </a:ln>
        </p:spPr>
        <p:txBody>
          <a:bodyPr>
            <a:noAutofit/>
          </a:bodyPr>
          <a:lstStyle/>
          <a:p>
            <a:r>
              <a:rPr lang="en-US" sz="3600" dirty="0">
                <a:solidFill>
                  <a:schemeClr val="bg1"/>
                </a:solidFill>
              </a:rPr>
              <a:t>Jan Hus  1369-1415</a:t>
            </a:r>
          </a:p>
        </p:txBody>
      </p:sp>
      <p:sp>
        <p:nvSpPr>
          <p:cNvPr id="10" name="TextBox 9"/>
          <p:cNvSpPr txBox="1"/>
          <p:nvPr/>
        </p:nvSpPr>
        <p:spPr>
          <a:xfrm>
            <a:off x="6461544" y="4343400"/>
            <a:ext cx="2419893" cy="1200329"/>
          </a:xfrm>
          <a:prstGeom prst="rect">
            <a:avLst/>
          </a:prstGeom>
          <a:noFill/>
        </p:spPr>
        <p:txBody>
          <a:bodyPr wrap="none" rtlCol="0">
            <a:spAutoFit/>
          </a:bodyPr>
          <a:lstStyle/>
          <a:p>
            <a:r>
              <a:rPr lang="en-US" sz="3600" b="1" dirty="0">
                <a:solidFill>
                  <a:schemeClr val="bg1"/>
                </a:solidFill>
              </a:rPr>
              <a:t>Priesthood </a:t>
            </a:r>
          </a:p>
          <a:p>
            <a:r>
              <a:rPr lang="en-US" sz="3600" b="1" dirty="0">
                <a:solidFill>
                  <a:schemeClr val="bg1"/>
                </a:solidFill>
              </a:rPr>
              <a:t>of Believers</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6233" y="1752600"/>
            <a:ext cx="2152168" cy="2428875"/>
          </a:xfrm>
        </p:spPr>
      </p:pic>
      <p:pic>
        <p:nvPicPr>
          <p:cNvPr id="13" name="Picture 12">
            <a:extLst>
              <a:ext uri="{FF2B5EF4-FFF2-40B4-BE49-F238E27FC236}">
                <a16:creationId xmlns:a16="http://schemas.microsoft.com/office/drawing/2014/main" id="{A89BF9A8-1E58-4A33-874A-31A6C69AF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964" y="3090941"/>
            <a:ext cx="2202732" cy="3100143"/>
          </a:xfrm>
          <a:prstGeom prst="rect">
            <a:avLst/>
          </a:prstGeom>
        </p:spPr>
      </p:pic>
      <p:sp>
        <p:nvSpPr>
          <p:cNvPr id="8" name="Rectangle 7">
            <a:extLst>
              <a:ext uri="{FF2B5EF4-FFF2-40B4-BE49-F238E27FC236}">
                <a16:creationId xmlns:a16="http://schemas.microsoft.com/office/drawing/2014/main" id="{A944CBAA-1729-438A-8240-0A49E7175CD7}"/>
              </a:ext>
            </a:extLst>
          </p:cNvPr>
          <p:cNvSpPr/>
          <p:nvPr/>
        </p:nvSpPr>
        <p:spPr>
          <a:xfrm>
            <a:off x="79187" y="857071"/>
            <a:ext cx="4582076" cy="1077218"/>
          </a:xfrm>
          <a:prstGeom prst="rect">
            <a:avLst/>
          </a:prstGeom>
        </p:spPr>
        <p:txBody>
          <a:bodyPr wrap="square">
            <a:spAutoFit/>
          </a:bodyPr>
          <a:lstStyle/>
          <a:p>
            <a:pPr lvl="1"/>
            <a:r>
              <a:rPr lang="en-US" sz="3200" dirty="0">
                <a:solidFill>
                  <a:schemeClr val="bg1"/>
                </a:solidFill>
              </a:rPr>
              <a:t>Why would this bother the Church?</a:t>
            </a:r>
          </a:p>
        </p:txBody>
      </p:sp>
      <p:sp>
        <p:nvSpPr>
          <p:cNvPr id="3" name="Rectangle 2">
            <a:extLst>
              <a:ext uri="{FF2B5EF4-FFF2-40B4-BE49-F238E27FC236}">
                <a16:creationId xmlns:a16="http://schemas.microsoft.com/office/drawing/2014/main" id="{5EDC021B-26C7-4B26-BE92-30F2C0810CA4}"/>
              </a:ext>
            </a:extLst>
          </p:cNvPr>
          <p:cNvSpPr/>
          <p:nvPr/>
        </p:nvSpPr>
        <p:spPr>
          <a:xfrm>
            <a:off x="228600" y="2119642"/>
            <a:ext cx="3809999" cy="1077218"/>
          </a:xfrm>
          <a:prstGeom prst="rect">
            <a:avLst/>
          </a:prstGeom>
        </p:spPr>
        <p:txBody>
          <a:bodyPr wrap="square">
            <a:spAutoFit/>
          </a:bodyPr>
          <a:lstStyle/>
          <a:p>
            <a:r>
              <a:rPr lang="en-US" sz="3200" u="sng" dirty="0">
                <a:solidFill>
                  <a:schemeClr val="bg1"/>
                </a:solidFill>
              </a:rPr>
              <a:t>It decreased people’s need for the Church</a:t>
            </a:r>
          </a:p>
        </p:txBody>
      </p:sp>
      <p:sp>
        <p:nvSpPr>
          <p:cNvPr id="4" name="Rectangle 3">
            <a:extLst>
              <a:ext uri="{FF2B5EF4-FFF2-40B4-BE49-F238E27FC236}">
                <a16:creationId xmlns:a16="http://schemas.microsoft.com/office/drawing/2014/main" id="{78F410A4-6400-4227-AA66-8F7D0EF408A5}"/>
              </a:ext>
            </a:extLst>
          </p:cNvPr>
          <p:cNvSpPr/>
          <p:nvPr/>
        </p:nvSpPr>
        <p:spPr>
          <a:xfrm>
            <a:off x="262563" y="3757120"/>
            <a:ext cx="4066415" cy="1569660"/>
          </a:xfrm>
          <a:prstGeom prst="rect">
            <a:avLst/>
          </a:prstGeom>
        </p:spPr>
        <p:txBody>
          <a:bodyPr wrap="square">
            <a:spAutoFit/>
          </a:bodyPr>
          <a:lstStyle/>
          <a:p>
            <a:pPr lvl="0">
              <a:defRPr/>
            </a:pPr>
            <a:r>
              <a:rPr lang="en-US" sz="3200" dirty="0">
                <a:solidFill>
                  <a:schemeClr val="bg1"/>
                </a:solidFill>
              </a:rPr>
              <a:t>He was </a:t>
            </a:r>
            <a:r>
              <a:rPr lang="en-US" sz="3200" u="sng" dirty="0">
                <a:solidFill>
                  <a:schemeClr val="bg1"/>
                </a:solidFill>
              </a:rPr>
              <a:t>burned at the stake</a:t>
            </a:r>
            <a:r>
              <a:rPr lang="en-US" sz="3200" dirty="0">
                <a:solidFill>
                  <a:schemeClr val="bg1"/>
                </a:solidFill>
              </a:rPr>
              <a:t> for promoting this belief </a:t>
            </a:r>
          </a:p>
        </p:txBody>
      </p:sp>
    </p:spTree>
    <p:extLst>
      <p:ext uri="{BB962C8B-B14F-4D97-AF65-F5344CB8AC3E}">
        <p14:creationId xmlns:p14="http://schemas.microsoft.com/office/powerpoint/2010/main" val="313955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chemeClr val="bg1">
                    <a:lumMod val="95000"/>
                  </a:schemeClr>
                </a:solidFill>
                <a:latin typeface="Franklin Gothic Heavy" panose="020B0903020102020204" pitchFamily="34" charset="0"/>
              </a:rPr>
              <a:t>Martin Luther (1483-1546)</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066800"/>
            <a:ext cx="3200400" cy="244394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088571"/>
            <a:ext cx="2433080" cy="2443942"/>
          </a:xfrm>
          <a:prstGeom prst="rect">
            <a:avLst/>
          </a:prstGeom>
        </p:spPr>
      </p:pic>
      <p:sp>
        <p:nvSpPr>
          <p:cNvPr id="3" name="Rectangle 2">
            <a:extLst>
              <a:ext uri="{FF2B5EF4-FFF2-40B4-BE49-F238E27FC236}">
                <a16:creationId xmlns:a16="http://schemas.microsoft.com/office/drawing/2014/main" id="{6A89B9D7-EED0-4F08-9523-BACEDF57F472}"/>
              </a:ext>
            </a:extLst>
          </p:cNvPr>
          <p:cNvSpPr/>
          <p:nvPr/>
        </p:nvSpPr>
        <p:spPr>
          <a:xfrm>
            <a:off x="228600" y="3810000"/>
            <a:ext cx="8625840" cy="2862322"/>
          </a:xfrm>
          <a:prstGeom prst="rect">
            <a:avLst/>
          </a:prstGeom>
        </p:spPr>
        <p:txBody>
          <a:bodyPr wrap="square">
            <a:spAutoFit/>
          </a:bodyPr>
          <a:lstStyle/>
          <a:p>
            <a:r>
              <a:rPr lang="en-US" sz="3600" dirty="0">
                <a:solidFill>
                  <a:schemeClr val="bg1"/>
                </a:solidFill>
              </a:rPr>
              <a:t>German </a:t>
            </a:r>
            <a:r>
              <a:rPr lang="en-US" sz="3600" u="sng" dirty="0">
                <a:solidFill>
                  <a:schemeClr val="bg1"/>
                </a:solidFill>
              </a:rPr>
              <a:t>law student</a:t>
            </a:r>
            <a:r>
              <a:rPr lang="en-US" sz="3600" dirty="0">
                <a:solidFill>
                  <a:schemeClr val="bg1"/>
                </a:solidFill>
              </a:rPr>
              <a:t>, one night, he was caught in a violent </a:t>
            </a:r>
            <a:r>
              <a:rPr lang="en-US" sz="3600" u="sng" dirty="0">
                <a:solidFill>
                  <a:schemeClr val="bg1"/>
                </a:solidFill>
              </a:rPr>
              <a:t>thunderstorm</a:t>
            </a:r>
            <a:r>
              <a:rPr lang="en-US" sz="3600" dirty="0">
                <a:solidFill>
                  <a:schemeClr val="bg1"/>
                </a:solidFill>
              </a:rPr>
              <a:t> &amp; promised God that if he was delivered safely, he would devote himself to God</a:t>
            </a:r>
          </a:p>
          <a:p>
            <a:r>
              <a:rPr lang="en-US" sz="3600" dirty="0">
                <a:solidFill>
                  <a:schemeClr val="bg1"/>
                </a:solidFill>
              </a:rPr>
              <a:t>	After this he:</a:t>
            </a:r>
          </a:p>
        </p:txBody>
      </p:sp>
    </p:spTree>
    <p:extLst>
      <p:ext uri="{BB962C8B-B14F-4D97-AF65-F5344CB8AC3E}">
        <p14:creationId xmlns:p14="http://schemas.microsoft.com/office/powerpoint/2010/main" val="286258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chemeClr val="bg1">
                    <a:lumMod val="95000"/>
                  </a:schemeClr>
                </a:solidFill>
                <a:latin typeface="Franklin Gothic Heavy" panose="020B0903020102020204" pitchFamily="34" charset="0"/>
              </a:rPr>
              <a:t>Martin Luther (1483-1546)</a:t>
            </a:r>
          </a:p>
        </p:txBody>
      </p:sp>
      <p:sp>
        <p:nvSpPr>
          <p:cNvPr id="3" name="Rectangle 2">
            <a:extLst>
              <a:ext uri="{FF2B5EF4-FFF2-40B4-BE49-F238E27FC236}">
                <a16:creationId xmlns:a16="http://schemas.microsoft.com/office/drawing/2014/main" id="{6A89B9D7-EED0-4F08-9523-BACEDF57F472}"/>
              </a:ext>
            </a:extLst>
          </p:cNvPr>
          <p:cNvSpPr/>
          <p:nvPr/>
        </p:nvSpPr>
        <p:spPr>
          <a:xfrm>
            <a:off x="304800" y="1066800"/>
            <a:ext cx="8686800" cy="5632311"/>
          </a:xfrm>
          <a:prstGeom prst="rect">
            <a:avLst/>
          </a:prstGeom>
        </p:spPr>
        <p:txBody>
          <a:bodyPr wrap="square">
            <a:spAutoFit/>
          </a:bodyPr>
          <a:lstStyle/>
          <a:p>
            <a:pPr marL="742950" lvl="0" indent="-742950" algn="ctr">
              <a:buFont typeface="+mj-lt"/>
              <a:buAutoNum type="alphaLcPeriod"/>
            </a:pPr>
            <a:r>
              <a:rPr lang="en-US" sz="3600" dirty="0">
                <a:solidFill>
                  <a:schemeClr val="bg1"/>
                </a:solidFill>
              </a:rPr>
              <a:t>Became a student of </a:t>
            </a:r>
            <a:r>
              <a:rPr lang="en-US" sz="3600" u="sng" dirty="0">
                <a:solidFill>
                  <a:schemeClr val="bg1"/>
                </a:solidFill>
              </a:rPr>
              <a:t>theology</a:t>
            </a:r>
            <a:r>
              <a:rPr lang="en-US" sz="3600" dirty="0">
                <a:solidFill>
                  <a:schemeClr val="bg1"/>
                </a:solidFill>
              </a:rPr>
              <a:t> &amp; began to study the </a:t>
            </a:r>
            <a:r>
              <a:rPr lang="en-US" sz="3600" u="sng" dirty="0">
                <a:solidFill>
                  <a:schemeClr val="bg1"/>
                </a:solidFill>
              </a:rPr>
              <a:t>Bible</a:t>
            </a:r>
            <a:r>
              <a:rPr lang="en-US" sz="3600" dirty="0">
                <a:solidFill>
                  <a:schemeClr val="bg1"/>
                </a:solidFill>
              </a:rPr>
              <a:t> relentlessly</a:t>
            </a:r>
          </a:p>
          <a:p>
            <a:pPr lvl="0" algn="ctr"/>
            <a:endParaRPr lang="en-US" sz="2400" dirty="0">
              <a:solidFill>
                <a:schemeClr val="bg1"/>
              </a:solidFill>
            </a:endParaRPr>
          </a:p>
          <a:p>
            <a:pPr marL="742950" lvl="0" indent="-742950" algn="ctr">
              <a:buFont typeface="+mj-lt"/>
              <a:buAutoNum type="alphaLcPeriod" startAt="2"/>
            </a:pPr>
            <a:r>
              <a:rPr lang="en-US" sz="3600" dirty="0">
                <a:solidFill>
                  <a:schemeClr val="bg1"/>
                </a:solidFill>
              </a:rPr>
              <a:t>Took </a:t>
            </a:r>
            <a:r>
              <a:rPr lang="en-US" sz="3600" u="sng" dirty="0">
                <a:solidFill>
                  <a:schemeClr val="bg1"/>
                </a:solidFill>
              </a:rPr>
              <a:t>vow</a:t>
            </a:r>
            <a:r>
              <a:rPr lang="en-US" sz="3600" dirty="0">
                <a:solidFill>
                  <a:schemeClr val="bg1"/>
                </a:solidFill>
              </a:rPr>
              <a:t>s &amp; became a Catholic </a:t>
            </a:r>
            <a:r>
              <a:rPr lang="en-US" sz="3600" u="sng" dirty="0">
                <a:solidFill>
                  <a:schemeClr val="bg1"/>
                </a:solidFill>
              </a:rPr>
              <a:t>monk</a:t>
            </a:r>
            <a:r>
              <a:rPr lang="en-US" sz="3600" dirty="0">
                <a:solidFill>
                  <a:schemeClr val="bg1"/>
                </a:solidFill>
              </a:rPr>
              <a:t> where he continued his study </a:t>
            </a:r>
          </a:p>
          <a:p>
            <a:pPr lvl="0" algn="ctr"/>
            <a:endParaRPr lang="en-US" sz="2000" dirty="0">
              <a:solidFill>
                <a:schemeClr val="bg1"/>
              </a:solidFill>
            </a:endParaRPr>
          </a:p>
          <a:p>
            <a:pPr marL="742950" lvl="0" indent="-742950" algn="ctr">
              <a:buFont typeface="+mj-lt"/>
              <a:buAutoNum type="alphaLcPeriod" startAt="3"/>
            </a:pPr>
            <a:r>
              <a:rPr lang="en-US" sz="3600" dirty="0">
                <a:solidFill>
                  <a:schemeClr val="bg1"/>
                </a:solidFill>
              </a:rPr>
              <a:t>Began to see many problems with the Catholic Church &amp; he wrote them down</a:t>
            </a:r>
          </a:p>
          <a:p>
            <a:pPr lvl="1"/>
            <a:endParaRPr lang="en-US" sz="1600" dirty="0">
              <a:solidFill>
                <a:schemeClr val="bg1"/>
              </a:solidFill>
            </a:endParaRPr>
          </a:p>
          <a:p>
            <a:pPr marL="1200150" lvl="1" indent="-742950">
              <a:buFont typeface="+mj-lt"/>
              <a:buAutoNum type="alphaLcPeriod" startAt="4"/>
            </a:pPr>
            <a:r>
              <a:rPr lang="en-US" sz="3600" dirty="0">
                <a:solidFill>
                  <a:schemeClr val="bg1"/>
                </a:solidFill>
              </a:rPr>
              <a:t>No d</a:t>
            </a:r>
          </a:p>
          <a:p>
            <a:pPr lvl="0" algn="ctr"/>
            <a:endParaRPr lang="en-US" sz="3600" dirty="0">
              <a:solidFill>
                <a:schemeClr val="bg1"/>
              </a:solidFill>
            </a:endParaRPr>
          </a:p>
        </p:txBody>
      </p:sp>
    </p:spTree>
    <p:extLst>
      <p:ext uri="{BB962C8B-B14F-4D97-AF65-F5344CB8AC3E}">
        <p14:creationId xmlns:p14="http://schemas.microsoft.com/office/powerpoint/2010/main" val="3507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rmAutofit/>
          </a:bodyPr>
          <a:lstStyle/>
          <a:p>
            <a:r>
              <a:rPr lang="en-US" sz="5400" b="1" i="1" dirty="0">
                <a:solidFill>
                  <a:schemeClr val="bg1">
                    <a:lumMod val="95000"/>
                  </a:schemeClr>
                </a:solidFill>
              </a:rPr>
              <a:t>95 Theses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90600"/>
            <a:ext cx="6204857" cy="5429250"/>
          </a:xfrm>
        </p:spPr>
      </p:pic>
    </p:spTree>
    <p:extLst>
      <p:ext uri="{BB962C8B-B14F-4D97-AF65-F5344CB8AC3E}">
        <p14:creationId xmlns:p14="http://schemas.microsoft.com/office/powerpoint/2010/main" val="120075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9338"/>
            <a:ext cx="8229600" cy="1143000"/>
          </a:xfrm>
        </p:spPr>
        <p:txBody>
          <a:bodyPr anchor="t">
            <a:normAutofit/>
          </a:bodyPr>
          <a:lstStyle/>
          <a:p>
            <a:r>
              <a:rPr lang="en-US" sz="5400" b="1" dirty="0">
                <a:solidFill>
                  <a:schemeClr val="bg1">
                    <a:lumMod val="95000"/>
                  </a:schemeClr>
                </a:solidFill>
              </a:rPr>
              <a:t>Diet of Worms</a:t>
            </a:r>
          </a:p>
        </p:txBody>
      </p:sp>
      <p:pic>
        <p:nvPicPr>
          <p:cNvPr id="7" name="Picture 6">
            <a:extLst>
              <a:ext uri="{FF2B5EF4-FFF2-40B4-BE49-F238E27FC236}">
                <a16:creationId xmlns:a16="http://schemas.microsoft.com/office/drawing/2014/main" id="{2A24F379-391C-45BF-B7F6-EE3816FB8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6" y="881126"/>
            <a:ext cx="5334000" cy="3556000"/>
          </a:xfrm>
          <a:prstGeom prst="rect">
            <a:avLst/>
          </a:prstGeom>
        </p:spPr>
      </p:pic>
      <p:sp>
        <p:nvSpPr>
          <p:cNvPr id="8" name="Oval Callout 5">
            <a:extLst>
              <a:ext uri="{FF2B5EF4-FFF2-40B4-BE49-F238E27FC236}">
                <a16:creationId xmlns:a16="http://schemas.microsoft.com/office/drawing/2014/main" id="{6421076E-E1F0-4A6F-8E40-05117755B454}"/>
              </a:ext>
            </a:extLst>
          </p:cNvPr>
          <p:cNvSpPr/>
          <p:nvPr/>
        </p:nvSpPr>
        <p:spPr>
          <a:xfrm>
            <a:off x="-76200" y="910943"/>
            <a:ext cx="3010989" cy="87829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“RECANT!”</a:t>
            </a:r>
          </a:p>
        </p:txBody>
      </p:sp>
      <p:sp>
        <p:nvSpPr>
          <p:cNvPr id="4" name="Rectangle 3">
            <a:extLst>
              <a:ext uri="{FF2B5EF4-FFF2-40B4-BE49-F238E27FC236}">
                <a16:creationId xmlns:a16="http://schemas.microsoft.com/office/drawing/2014/main" id="{A64EC9EC-5F39-4F7C-B28D-E9AD3D9E351B}"/>
              </a:ext>
            </a:extLst>
          </p:cNvPr>
          <p:cNvSpPr/>
          <p:nvPr/>
        </p:nvSpPr>
        <p:spPr>
          <a:xfrm>
            <a:off x="6400800" y="881126"/>
            <a:ext cx="3335186" cy="1384995"/>
          </a:xfrm>
          <a:prstGeom prst="rect">
            <a:avLst/>
          </a:prstGeom>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Diet = Council </a:t>
            </a:r>
          </a:p>
          <a:p>
            <a:r>
              <a:rPr lang="en-US" sz="2800" dirty="0">
                <a:solidFill>
                  <a:schemeClr val="bg1"/>
                </a:solidFill>
                <a:latin typeface="Times New Roman" panose="02020603050405020304" pitchFamily="18" charset="0"/>
                <a:cs typeface="Times New Roman" panose="02020603050405020304" pitchFamily="18" charset="0"/>
              </a:rPr>
              <a:t>Worms = City in Germany</a:t>
            </a:r>
          </a:p>
        </p:txBody>
      </p:sp>
      <p:sp>
        <p:nvSpPr>
          <p:cNvPr id="6" name="Rectangle 5">
            <a:extLst>
              <a:ext uri="{FF2B5EF4-FFF2-40B4-BE49-F238E27FC236}">
                <a16:creationId xmlns:a16="http://schemas.microsoft.com/office/drawing/2014/main" id="{BE7886F6-0D5B-4326-842F-3A2D78AC74E7}"/>
              </a:ext>
            </a:extLst>
          </p:cNvPr>
          <p:cNvSpPr/>
          <p:nvPr/>
        </p:nvSpPr>
        <p:spPr>
          <a:xfrm>
            <a:off x="152400" y="4899388"/>
            <a:ext cx="8915400" cy="156966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Luther was </a:t>
            </a:r>
            <a:r>
              <a:rPr lang="en-US" sz="3200" u="sng" dirty="0">
                <a:solidFill>
                  <a:schemeClr val="bg1"/>
                </a:solidFill>
                <a:latin typeface="Times New Roman" panose="02020603050405020304" pitchFamily="18" charset="0"/>
                <a:cs typeface="Times New Roman" panose="02020603050405020304" pitchFamily="18" charset="0"/>
              </a:rPr>
              <a:t>summoned</a:t>
            </a:r>
            <a:r>
              <a:rPr lang="en-US" sz="3200" dirty="0">
                <a:solidFill>
                  <a:schemeClr val="bg1"/>
                </a:solidFill>
                <a:latin typeface="Times New Roman" panose="02020603050405020304" pitchFamily="18" charset="0"/>
                <a:cs typeface="Times New Roman" panose="02020603050405020304" pitchFamily="18" charset="0"/>
              </a:rPr>
              <a:t> before church council to face charges as a </a:t>
            </a:r>
            <a:r>
              <a:rPr lang="en-US" sz="3200" u="sng" dirty="0">
                <a:solidFill>
                  <a:schemeClr val="bg1"/>
                </a:solidFill>
                <a:latin typeface="Times New Roman" panose="02020603050405020304" pitchFamily="18" charset="0"/>
                <a:cs typeface="Times New Roman" panose="02020603050405020304" pitchFamily="18" charset="0"/>
              </a:rPr>
              <a:t>heretic </a:t>
            </a:r>
            <a:r>
              <a:rPr lang="en-US" sz="3200" dirty="0">
                <a:solidFill>
                  <a:schemeClr val="bg1"/>
                </a:solidFill>
                <a:latin typeface="Times New Roman" panose="02020603050405020304" pitchFamily="18" charset="0"/>
                <a:cs typeface="Times New Roman" panose="02020603050405020304" pitchFamily="18" charset="0"/>
              </a:rPr>
              <a:t>(</a:t>
            </a:r>
            <a:r>
              <a:rPr lang="en-US" sz="3200" u="sng" dirty="0">
                <a:solidFill>
                  <a:schemeClr val="bg1"/>
                </a:solidFill>
                <a:latin typeface="Times New Roman" panose="02020603050405020304" pitchFamily="18" charset="0"/>
                <a:cs typeface="Times New Roman" panose="02020603050405020304" pitchFamily="18" charset="0"/>
              </a:rPr>
              <a:t>one who goes against teachings of the church</a:t>
            </a:r>
            <a:r>
              <a:rPr lang="en-US" sz="3200" dirty="0">
                <a:solidFill>
                  <a:schemeClr val="bg1"/>
                </a:solidFill>
                <a:latin typeface="Times New Roman" panose="02020603050405020304" pitchFamily="18" charset="0"/>
                <a:cs typeface="Times New Roman" panose="02020603050405020304" pitchFamily="18" charset="0"/>
              </a:rPr>
              <a:t>)</a:t>
            </a:r>
            <a:endParaRPr lang="en-US" sz="3200" u="sng" dirty="0">
              <a:solidFill>
                <a:schemeClr val="bg1"/>
              </a:solidFill>
            </a:endParaRPr>
          </a:p>
        </p:txBody>
      </p:sp>
    </p:spTree>
    <p:extLst>
      <p:ext uri="{BB962C8B-B14F-4D97-AF65-F5344CB8AC3E}">
        <p14:creationId xmlns:p14="http://schemas.microsoft.com/office/powerpoint/2010/main" val="370488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9338"/>
            <a:ext cx="8229600" cy="1143000"/>
          </a:xfrm>
        </p:spPr>
        <p:txBody>
          <a:bodyPr anchor="t">
            <a:normAutofit/>
          </a:bodyPr>
          <a:lstStyle/>
          <a:p>
            <a:r>
              <a:rPr lang="en-US" sz="5400" b="1" dirty="0">
                <a:solidFill>
                  <a:schemeClr val="bg1">
                    <a:lumMod val="95000"/>
                  </a:schemeClr>
                </a:solidFill>
              </a:rPr>
              <a:t>Diet of Worms</a:t>
            </a:r>
          </a:p>
        </p:txBody>
      </p:sp>
      <p:sp>
        <p:nvSpPr>
          <p:cNvPr id="5" name="TextBox 4"/>
          <p:cNvSpPr txBox="1"/>
          <p:nvPr/>
        </p:nvSpPr>
        <p:spPr>
          <a:xfrm>
            <a:off x="299912" y="3505200"/>
            <a:ext cx="8489247" cy="769441"/>
          </a:xfrm>
          <a:prstGeom prst="rect">
            <a:avLst/>
          </a:prstGeom>
          <a:noFill/>
        </p:spPr>
        <p:txBody>
          <a:bodyPr wrap="none" rtlCol="0">
            <a:spAutoFit/>
          </a:bodyPr>
          <a:lstStyle/>
          <a:p>
            <a:r>
              <a:rPr lang="en-US" sz="4400" b="1" dirty="0">
                <a:solidFill>
                  <a:schemeClr val="bg1">
                    <a:lumMod val="95000"/>
                  </a:schemeClr>
                </a:solidFill>
              </a:rPr>
              <a:t>“I am captive to the word of God…”</a:t>
            </a:r>
          </a:p>
        </p:txBody>
      </p:sp>
      <p:sp>
        <p:nvSpPr>
          <p:cNvPr id="3" name="Rectangle 2">
            <a:extLst>
              <a:ext uri="{FF2B5EF4-FFF2-40B4-BE49-F238E27FC236}">
                <a16:creationId xmlns:a16="http://schemas.microsoft.com/office/drawing/2014/main" id="{C1A55768-61C7-4421-8CBE-C2B1CEF79F33}"/>
              </a:ext>
            </a:extLst>
          </p:cNvPr>
          <p:cNvSpPr/>
          <p:nvPr/>
        </p:nvSpPr>
        <p:spPr>
          <a:xfrm>
            <a:off x="457200" y="4572000"/>
            <a:ext cx="9067800" cy="163209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He was condemned &amp; he feared for his life, so he went into hiding for more than a year at a friend’s castle</a:t>
            </a:r>
            <a:endParaRPr lang="en-US" sz="3200" dirty="0">
              <a:solidFill>
                <a:schemeClr val="bg1"/>
              </a:solidFill>
            </a:endParaRPr>
          </a:p>
        </p:txBody>
      </p:sp>
      <p:sp>
        <p:nvSpPr>
          <p:cNvPr id="4" name="Rectangle 3">
            <a:extLst>
              <a:ext uri="{FF2B5EF4-FFF2-40B4-BE49-F238E27FC236}">
                <a16:creationId xmlns:a16="http://schemas.microsoft.com/office/drawing/2014/main" id="{B1106C36-CAB7-43EA-8A3F-EBB569A5292F}"/>
              </a:ext>
            </a:extLst>
          </p:cNvPr>
          <p:cNvSpPr/>
          <p:nvPr/>
        </p:nvSpPr>
        <p:spPr>
          <a:xfrm>
            <a:off x="283833" y="1120676"/>
            <a:ext cx="8730343" cy="2308324"/>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He was told to </a:t>
            </a:r>
            <a:r>
              <a:rPr lang="en-US" sz="4800" b="1" i="1" u="sng" dirty="0">
                <a:latin typeface="Times New Roman" panose="02020603050405020304" pitchFamily="18" charset="0"/>
                <a:cs typeface="Times New Roman" panose="02020603050405020304" pitchFamily="18" charset="0"/>
              </a:rPr>
              <a:t>recant</a:t>
            </a:r>
            <a:r>
              <a:rPr lang="en-US" sz="4800" dirty="0">
                <a:latin typeface="Times New Roman" panose="02020603050405020304" pitchFamily="18" charset="0"/>
                <a:cs typeface="Times New Roman" panose="02020603050405020304" pitchFamily="18" charset="0"/>
              </a:rPr>
              <a:t> (</a:t>
            </a:r>
            <a:r>
              <a:rPr lang="en-US" sz="4800" u="sng" dirty="0">
                <a:latin typeface="Times New Roman" panose="02020603050405020304" pitchFamily="18" charset="0"/>
                <a:cs typeface="Times New Roman" panose="02020603050405020304" pitchFamily="18" charset="0"/>
              </a:rPr>
              <a:t>take back</a:t>
            </a:r>
            <a:r>
              <a:rPr lang="en-US" sz="4800" dirty="0">
                <a:latin typeface="Times New Roman" panose="02020603050405020304" pitchFamily="18" charset="0"/>
                <a:cs typeface="Times New Roman" panose="02020603050405020304" pitchFamily="18" charset="0"/>
              </a:rPr>
              <a:t>) his viewpoint, but he refused &amp; said</a:t>
            </a:r>
            <a:endParaRPr lang="en-US" sz="4800" dirty="0"/>
          </a:p>
        </p:txBody>
      </p:sp>
    </p:spTree>
    <p:extLst>
      <p:ext uri="{BB962C8B-B14F-4D97-AF65-F5344CB8AC3E}">
        <p14:creationId xmlns:p14="http://schemas.microsoft.com/office/powerpoint/2010/main" val="270305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chor="t">
            <a:normAutofit/>
          </a:bodyPr>
          <a:lstStyle/>
          <a:p>
            <a:r>
              <a:rPr lang="en-US" sz="5400" b="1" dirty="0">
                <a:solidFill>
                  <a:srgbClr val="FFFF00"/>
                </a:solidFill>
              </a:rPr>
              <a:t>Castle at Wartburg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66800"/>
            <a:ext cx="4038600" cy="269765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448" y="1600200"/>
            <a:ext cx="3348490" cy="4257125"/>
          </a:xfrm>
          <a:prstGeom prst="rect">
            <a:avLst/>
          </a:prstGeom>
        </p:spPr>
      </p:pic>
      <p:sp>
        <p:nvSpPr>
          <p:cNvPr id="6" name="TextBox 5"/>
          <p:cNvSpPr txBox="1"/>
          <p:nvPr/>
        </p:nvSpPr>
        <p:spPr>
          <a:xfrm>
            <a:off x="346745" y="4114800"/>
            <a:ext cx="4459797" cy="1938992"/>
          </a:xfrm>
          <a:prstGeom prst="rect">
            <a:avLst/>
          </a:prstGeom>
          <a:noFill/>
        </p:spPr>
        <p:txBody>
          <a:bodyPr wrap="square" rtlCol="0">
            <a:spAutoFit/>
          </a:bodyPr>
          <a:lstStyle/>
          <a:p>
            <a:r>
              <a:rPr lang="en-US" sz="4000" b="1" i="1" u="sng" dirty="0">
                <a:solidFill>
                  <a:srgbClr val="FFFF00"/>
                </a:solidFill>
              </a:rPr>
              <a:t>Translated</a:t>
            </a:r>
            <a:r>
              <a:rPr lang="en-US" sz="4000" b="1" i="1" dirty="0">
                <a:solidFill>
                  <a:srgbClr val="FFFF00"/>
                </a:solidFill>
              </a:rPr>
              <a:t> the bible from </a:t>
            </a:r>
            <a:r>
              <a:rPr lang="en-US" sz="4000" b="1" i="1" u="sng" dirty="0">
                <a:solidFill>
                  <a:srgbClr val="FFFF00"/>
                </a:solidFill>
              </a:rPr>
              <a:t>Latin</a:t>
            </a:r>
            <a:r>
              <a:rPr lang="en-US" sz="4000" b="1" i="1" dirty="0">
                <a:solidFill>
                  <a:srgbClr val="FFFF00"/>
                </a:solidFill>
              </a:rPr>
              <a:t> to </a:t>
            </a:r>
          </a:p>
          <a:p>
            <a:r>
              <a:rPr lang="en-US" sz="4000" b="1" i="1" dirty="0">
                <a:solidFill>
                  <a:srgbClr val="FFFF00"/>
                </a:solidFill>
              </a:rPr>
              <a:t>German…</a:t>
            </a:r>
          </a:p>
        </p:txBody>
      </p:sp>
    </p:spTree>
    <p:extLst>
      <p:ext uri="{BB962C8B-B14F-4D97-AF65-F5344CB8AC3E}">
        <p14:creationId xmlns:p14="http://schemas.microsoft.com/office/powerpoint/2010/main" val="412294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3D81CA-A845-4CA6-80D1-473D4FCEB065}"/>
              </a:ext>
            </a:extLst>
          </p:cNvPr>
          <p:cNvSpPr>
            <a:spLocks noGrp="1"/>
          </p:cNvSpPr>
          <p:nvPr>
            <p:ph idx="1"/>
          </p:nvPr>
        </p:nvSpPr>
        <p:spPr>
          <a:xfrm>
            <a:off x="304800" y="457200"/>
            <a:ext cx="8610600" cy="61722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He also solidified his Theology (what he believed about God &amp; the Bible). He promoted these beliefs:</a:t>
            </a:r>
          </a:p>
          <a:p>
            <a:pPr marL="514350" lvl="0" indent="-514350">
              <a:buFont typeface="+mj-lt"/>
              <a:buAutoNum type="alphaLcPeriod"/>
            </a:pPr>
            <a:r>
              <a:rPr lang="en-US" b="1" i="1" u="sng" dirty="0">
                <a:latin typeface="Times New Roman" panose="02020603050405020304" pitchFamily="18" charset="0"/>
                <a:cs typeface="Times New Roman" panose="02020603050405020304" pitchFamily="18" charset="0"/>
              </a:rPr>
              <a:t>Salvation</a:t>
            </a:r>
            <a:r>
              <a:rPr lang="en-US" b="1"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was by faith in Jesus as Savior, not by any works or actions.</a:t>
            </a:r>
          </a:p>
          <a:p>
            <a:pPr marL="514350" lvl="0" indent="-514350">
              <a:buFont typeface="+mj-lt"/>
              <a:buAutoNum type="alphaLcPeriod"/>
            </a:pPr>
            <a:r>
              <a:rPr lang="en-US" b="1" i="1" u="sng" dirty="0">
                <a:latin typeface="Times New Roman" panose="02020603050405020304" pitchFamily="18" charset="0"/>
                <a:cs typeface="Times New Roman" panose="02020603050405020304" pitchFamily="18" charset="0"/>
              </a:rPr>
              <a:t>Priesthood of Believers</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believers in Jesus could go to God on their own &amp; did not need a priest.</a:t>
            </a:r>
          </a:p>
          <a:p>
            <a:pPr marL="514350" lvl="0" indent="-514350">
              <a:buFont typeface="+mj-lt"/>
              <a:buAutoNum type="alphaLcPeriod"/>
            </a:pPr>
            <a:r>
              <a:rPr lang="en-US" b="1" i="1" u="sng" dirty="0">
                <a:latin typeface="Times New Roman" panose="02020603050405020304" pitchFamily="18" charset="0"/>
                <a:cs typeface="Times New Roman" panose="02020603050405020304" pitchFamily="18" charset="0"/>
              </a:rPr>
              <a:t>The Bible</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was the final authority on what was right &amp; wrong, not what the church or pope said. </a:t>
            </a:r>
          </a:p>
          <a:p>
            <a:endParaRPr lang="en-US" dirty="0"/>
          </a:p>
        </p:txBody>
      </p:sp>
    </p:spTree>
    <p:extLst>
      <p:ext uri="{BB962C8B-B14F-4D97-AF65-F5344CB8AC3E}">
        <p14:creationId xmlns:p14="http://schemas.microsoft.com/office/powerpoint/2010/main" val="80329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21771"/>
            <a:ext cx="8229600" cy="1143000"/>
          </a:xfrm>
        </p:spPr>
        <p:txBody>
          <a:bodyPr anchor="t">
            <a:normAutofit/>
          </a:bodyPr>
          <a:lstStyle/>
          <a:p>
            <a:pPr algn="l"/>
            <a:r>
              <a:rPr lang="en-US" sz="5400" b="1" dirty="0">
                <a:solidFill>
                  <a:schemeClr val="bg1">
                    <a:lumMod val="85000"/>
                  </a:schemeClr>
                </a:solidFill>
              </a:rPr>
              <a:t>Luther’s Theology…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4495800"/>
            <a:ext cx="3124200" cy="2082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217" y="4572000"/>
            <a:ext cx="2976533" cy="208801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1295400"/>
            <a:ext cx="5257800" cy="2944368"/>
          </a:xfrm>
          <a:prstGeom prst="rect">
            <a:avLst/>
          </a:prstGeom>
        </p:spPr>
      </p:pic>
    </p:spTree>
    <p:extLst>
      <p:ext uri="{BB962C8B-B14F-4D97-AF65-F5344CB8AC3E}">
        <p14:creationId xmlns:p14="http://schemas.microsoft.com/office/powerpoint/2010/main" val="131562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46" y="26437"/>
            <a:ext cx="9114453" cy="1470025"/>
          </a:xfrm>
        </p:spPr>
        <p:txBody>
          <a:bodyPr>
            <a:noAutofit/>
          </a:bodyPr>
          <a:lstStyle/>
          <a:p>
            <a:r>
              <a:rPr lang="en-US" sz="3600" b="1" dirty="0">
                <a:solidFill>
                  <a:srgbClr val="92D050"/>
                </a:solidFill>
              </a:rPr>
              <a:t>Martin Luther:  </a:t>
            </a:r>
            <a:r>
              <a:rPr lang="en-US" sz="3600" b="1" i="1" dirty="0">
                <a:solidFill>
                  <a:srgbClr val="FFFF00"/>
                </a:solidFill>
              </a:rPr>
              <a:t>“Lord, teach us to think about death  so that we may learn how to live.”</a:t>
            </a:r>
          </a:p>
        </p:txBody>
      </p:sp>
      <p:sp>
        <p:nvSpPr>
          <p:cNvPr id="3" name="Subtitle 2"/>
          <p:cNvSpPr>
            <a:spLocks noGrp="1"/>
          </p:cNvSpPr>
          <p:nvPr>
            <p:ph type="subTitle" idx="1"/>
          </p:nvPr>
        </p:nvSpPr>
        <p:spPr>
          <a:xfrm>
            <a:off x="9331" y="1676400"/>
            <a:ext cx="9220200" cy="4191000"/>
          </a:xfrm>
        </p:spPr>
        <p:txBody>
          <a:bodyPr>
            <a:normAutofit lnSpcReduction="10000"/>
          </a:bodyPr>
          <a:lstStyle/>
          <a:p>
            <a:pPr algn="l"/>
            <a:r>
              <a:rPr lang="en-US" b="1" dirty="0">
                <a:solidFill>
                  <a:schemeClr val="bg1">
                    <a:lumMod val="95000"/>
                  </a:schemeClr>
                </a:solidFill>
              </a:rPr>
              <a:t>1.  If you were to die tonight, what would be:</a:t>
            </a:r>
          </a:p>
          <a:p>
            <a:pPr algn="l"/>
            <a:r>
              <a:rPr lang="en-US" b="1" dirty="0">
                <a:solidFill>
                  <a:schemeClr val="bg1">
                    <a:lumMod val="95000"/>
                  </a:schemeClr>
                </a:solidFill>
              </a:rPr>
              <a:t>	A.  two good things people would say     			about you at your funeral</a:t>
            </a:r>
          </a:p>
          <a:p>
            <a:pPr algn="l"/>
            <a:r>
              <a:rPr lang="en-US" b="1" dirty="0">
                <a:solidFill>
                  <a:schemeClr val="bg1">
                    <a:lumMod val="95000"/>
                  </a:schemeClr>
                </a:solidFill>
              </a:rPr>
              <a:t>	B.   something about yourself that people </a:t>
            </a:r>
          </a:p>
          <a:p>
            <a:pPr algn="l"/>
            <a:r>
              <a:rPr lang="en-US" b="1" dirty="0">
                <a:solidFill>
                  <a:schemeClr val="bg1">
                    <a:lumMod val="95000"/>
                  </a:schemeClr>
                </a:solidFill>
              </a:rPr>
              <a:t>		might say that would be negative</a:t>
            </a:r>
          </a:p>
          <a:p>
            <a:pPr algn="l"/>
            <a:endParaRPr lang="en-US" b="1" dirty="0">
              <a:solidFill>
                <a:schemeClr val="bg1">
                  <a:lumMod val="95000"/>
                </a:schemeClr>
              </a:solidFill>
            </a:endParaRPr>
          </a:p>
          <a:p>
            <a:pPr marL="514350" indent="-514350" algn="l">
              <a:buAutoNum type="arabicPeriod" startAt="2"/>
            </a:pPr>
            <a:r>
              <a:rPr lang="en-US" b="1" dirty="0">
                <a:solidFill>
                  <a:schemeClr val="bg1">
                    <a:lumMod val="95000"/>
                  </a:schemeClr>
                </a:solidFill>
              </a:rPr>
              <a:t>Fast-forward to your death in 60-70 years…</a:t>
            </a:r>
          </a:p>
          <a:p>
            <a:pPr algn="l"/>
            <a:r>
              <a:rPr lang="en-US" b="1" dirty="0">
                <a:solidFill>
                  <a:schemeClr val="bg1">
                    <a:lumMod val="95000"/>
                  </a:schemeClr>
                </a:solidFill>
              </a:rPr>
              <a:t>	What are two things you HOPE people will say?</a:t>
            </a:r>
          </a:p>
        </p:txBody>
      </p:sp>
    </p:spTree>
    <p:extLst>
      <p:ext uri="{BB962C8B-B14F-4D97-AF65-F5344CB8AC3E}">
        <p14:creationId xmlns:p14="http://schemas.microsoft.com/office/powerpoint/2010/main" val="138710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5" end="5"/>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5400" b="1" dirty="0">
                <a:solidFill>
                  <a:schemeClr val="bg1">
                    <a:lumMod val="85000"/>
                  </a:schemeClr>
                </a:solidFill>
              </a:rPr>
              <a:t>Changes</a:t>
            </a:r>
          </a:p>
        </p:txBody>
      </p:sp>
      <p:sp>
        <p:nvSpPr>
          <p:cNvPr id="3" name="Content Placeholder 2"/>
          <p:cNvSpPr>
            <a:spLocks noGrp="1"/>
          </p:cNvSpPr>
          <p:nvPr>
            <p:ph idx="1"/>
          </p:nvPr>
        </p:nvSpPr>
        <p:spPr>
          <a:xfrm>
            <a:off x="76200" y="1524000"/>
            <a:ext cx="8991600" cy="5211763"/>
          </a:xfrm>
        </p:spPr>
        <p:txBody>
          <a:bodyPr>
            <a:normAutofit/>
          </a:bodyPr>
          <a:lstStyle/>
          <a:p>
            <a:pPr marL="0" indent="0">
              <a:buNone/>
            </a:pPr>
            <a:r>
              <a:rPr lang="en-US" b="1" dirty="0">
                <a:solidFill>
                  <a:schemeClr val="bg1">
                    <a:lumMod val="85000"/>
                  </a:schemeClr>
                </a:solidFill>
              </a:rPr>
              <a:t>Many churches began conducting their services</a:t>
            </a:r>
          </a:p>
          <a:p>
            <a:pPr marL="0" indent="0">
              <a:buNone/>
            </a:pPr>
            <a:r>
              <a:rPr lang="en-US" b="1" dirty="0">
                <a:solidFill>
                  <a:schemeClr val="bg1">
                    <a:lumMod val="85000"/>
                  </a:schemeClr>
                </a:solidFill>
              </a:rPr>
              <a:t>	in </a:t>
            </a:r>
            <a:r>
              <a:rPr lang="en-US" b="1" u="sng" dirty="0">
                <a:solidFill>
                  <a:schemeClr val="bg1">
                    <a:lumMod val="85000"/>
                  </a:schemeClr>
                </a:solidFill>
              </a:rPr>
              <a:t>German</a:t>
            </a:r>
            <a:r>
              <a:rPr lang="en-US" b="1" dirty="0">
                <a:solidFill>
                  <a:schemeClr val="bg1">
                    <a:lumMod val="85000"/>
                  </a:schemeClr>
                </a:solidFill>
              </a:rPr>
              <a:t>, rather than in </a:t>
            </a:r>
            <a:r>
              <a:rPr lang="en-US" b="1" u="sng" dirty="0">
                <a:solidFill>
                  <a:schemeClr val="bg1">
                    <a:lumMod val="85000"/>
                  </a:schemeClr>
                </a:solidFill>
              </a:rPr>
              <a:t>Latin</a:t>
            </a:r>
            <a:r>
              <a:rPr lang="en-US" b="1" dirty="0">
                <a:solidFill>
                  <a:schemeClr val="bg1">
                    <a:lumMod val="85000"/>
                  </a:schemeClr>
                </a:solidFill>
              </a:rPr>
              <a:t> so people 	could understand</a:t>
            </a:r>
          </a:p>
          <a:p>
            <a:pPr marL="0" indent="0">
              <a:buNone/>
            </a:pPr>
            <a:endParaRPr lang="en-US" sz="1800" b="1" dirty="0">
              <a:solidFill>
                <a:schemeClr val="bg1">
                  <a:lumMod val="85000"/>
                </a:schemeClr>
              </a:solidFill>
            </a:endParaRPr>
          </a:p>
          <a:p>
            <a:pPr marL="0" indent="0">
              <a:buNone/>
            </a:pPr>
            <a:r>
              <a:rPr lang="en-US" b="1" dirty="0">
                <a:solidFill>
                  <a:schemeClr val="bg1"/>
                </a:solidFill>
              </a:rPr>
              <a:t>	Even </a:t>
            </a:r>
            <a:r>
              <a:rPr lang="en-US" b="1" u="sng" dirty="0">
                <a:solidFill>
                  <a:schemeClr val="bg1"/>
                </a:solidFill>
              </a:rPr>
              <a:t>clergy</a:t>
            </a:r>
            <a:r>
              <a:rPr lang="en-US" b="1" dirty="0">
                <a:solidFill>
                  <a:schemeClr val="bg1"/>
                </a:solidFill>
              </a:rPr>
              <a:t> men &amp; women left the Church</a:t>
            </a:r>
            <a:endParaRPr lang="en-US" sz="4000" b="1" dirty="0">
              <a:solidFill>
                <a:schemeClr val="bg1"/>
              </a:solidFill>
            </a:endParaRPr>
          </a:p>
          <a:p>
            <a:pPr marL="0" indent="0">
              <a:buNone/>
            </a:pPr>
            <a:endParaRPr lang="en-US" sz="2000" dirty="0">
              <a:solidFill>
                <a:schemeClr val="bg1"/>
              </a:solidFill>
            </a:endParaRPr>
          </a:p>
          <a:p>
            <a:pPr marL="0" indent="0">
              <a:buNone/>
            </a:pPr>
            <a:r>
              <a:rPr lang="en-US" b="1" dirty="0">
                <a:solidFill>
                  <a:schemeClr val="bg1">
                    <a:lumMod val="85000"/>
                  </a:schemeClr>
                </a:solidFill>
              </a:rPr>
              <a:t>He renounced his vows as a monk and he </a:t>
            </a:r>
          </a:p>
          <a:p>
            <a:pPr marL="0" indent="0">
              <a:buNone/>
            </a:pPr>
            <a:r>
              <a:rPr lang="en-US" b="1" dirty="0">
                <a:solidFill>
                  <a:schemeClr val="bg1">
                    <a:lumMod val="85000"/>
                  </a:schemeClr>
                </a:solidFill>
              </a:rPr>
              <a:t>	married a former nun (many others did, also)</a:t>
            </a:r>
          </a:p>
          <a:p>
            <a:pPr marL="0" indent="0">
              <a:buNone/>
            </a:pPr>
            <a:endParaRPr lang="en-US" b="1" dirty="0">
              <a:solidFill>
                <a:schemeClr val="bg1">
                  <a:lumMod val="85000"/>
                </a:schemeClr>
              </a:solidFill>
            </a:endParaRPr>
          </a:p>
        </p:txBody>
      </p:sp>
    </p:spTree>
    <p:extLst>
      <p:ext uri="{BB962C8B-B14F-4D97-AF65-F5344CB8AC3E}">
        <p14:creationId xmlns:p14="http://schemas.microsoft.com/office/powerpoint/2010/main" val="76158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lumMod val="85000"/>
                  </a:schemeClr>
                </a:solidFill>
              </a:rPr>
              <a:t>Effects of the Reformation…</a:t>
            </a:r>
          </a:p>
        </p:txBody>
      </p:sp>
      <p:sp>
        <p:nvSpPr>
          <p:cNvPr id="5" name="Rectangle 4">
            <a:extLst>
              <a:ext uri="{FF2B5EF4-FFF2-40B4-BE49-F238E27FC236}">
                <a16:creationId xmlns:a16="http://schemas.microsoft.com/office/drawing/2014/main" id="{820CD096-5845-450D-8656-C14EE71CEA1A}"/>
              </a:ext>
            </a:extLst>
          </p:cNvPr>
          <p:cNvSpPr/>
          <p:nvPr/>
        </p:nvSpPr>
        <p:spPr>
          <a:xfrm>
            <a:off x="152400" y="1676400"/>
            <a:ext cx="8534400" cy="1200329"/>
          </a:xfrm>
          <a:prstGeom prst="rect">
            <a:avLst/>
          </a:prstGeom>
        </p:spPr>
        <p:txBody>
          <a:bodyPr wrap="square">
            <a:spAutoFit/>
          </a:bodyPr>
          <a:lstStyle/>
          <a:p>
            <a:pPr algn="ctr"/>
            <a:r>
              <a:rPr lang="en-US" sz="3600" b="1" i="1" u="sng" dirty="0">
                <a:solidFill>
                  <a:schemeClr val="bg1"/>
                </a:solidFill>
                <a:latin typeface="Times New Roman" panose="02020603050405020304" pitchFamily="18" charset="0"/>
                <a:cs typeface="Times New Roman" panose="02020603050405020304" pitchFamily="18" charset="0"/>
              </a:rPr>
              <a:t>Protestant</a:t>
            </a:r>
            <a:r>
              <a:rPr lang="en-US" sz="3600" dirty="0">
                <a:solidFill>
                  <a:schemeClr val="bg1"/>
                </a:solidFill>
                <a:latin typeface="Times New Roman" panose="02020603050405020304" pitchFamily="18" charset="0"/>
                <a:cs typeface="Times New Roman" panose="02020603050405020304" pitchFamily="18" charset="0"/>
              </a:rPr>
              <a:t> – comes from the word </a:t>
            </a:r>
            <a:r>
              <a:rPr lang="en-US" sz="3600" i="1" u="sng" dirty="0">
                <a:solidFill>
                  <a:schemeClr val="bg1"/>
                </a:solidFill>
                <a:latin typeface="Times New Roman" panose="02020603050405020304" pitchFamily="18" charset="0"/>
                <a:cs typeface="Times New Roman" panose="02020603050405020304" pitchFamily="18" charset="0"/>
              </a:rPr>
              <a:t>PROTEST</a:t>
            </a:r>
            <a:r>
              <a:rPr lang="en-US" sz="3600" dirty="0">
                <a:solidFill>
                  <a:schemeClr val="bg1"/>
                </a:solidFill>
                <a:latin typeface="Times New Roman" panose="02020603050405020304" pitchFamily="18" charset="0"/>
                <a:cs typeface="Times New Roman" panose="02020603050405020304" pitchFamily="18" charset="0"/>
              </a:rPr>
              <a:t> because of all the church problems</a:t>
            </a:r>
          </a:p>
        </p:txBody>
      </p:sp>
      <p:sp>
        <p:nvSpPr>
          <p:cNvPr id="7" name="Content Placeholder 6">
            <a:extLst>
              <a:ext uri="{FF2B5EF4-FFF2-40B4-BE49-F238E27FC236}">
                <a16:creationId xmlns:a16="http://schemas.microsoft.com/office/drawing/2014/main" id="{63176DC0-37F3-402F-9636-5E8A69866AA2}"/>
              </a:ext>
            </a:extLst>
          </p:cNvPr>
          <p:cNvSpPr>
            <a:spLocks noGrp="1"/>
          </p:cNvSpPr>
          <p:nvPr>
            <p:ph idx="1"/>
          </p:nvPr>
        </p:nvSpPr>
        <p:spPr>
          <a:xfrm>
            <a:off x="228600" y="3200400"/>
            <a:ext cx="8229600" cy="2988899"/>
          </a:xfrm>
        </p:spPr>
        <p:txBody>
          <a:bodyPr/>
          <a:lstStyle/>
          <a:p>
            <a:pPr marL="0" indent="0" algn="ctr">
              <a:buNone/>
            </a:pPr>
            <a:r>
              <a:rPr lang="en-US" sz="3600" b="1" i="1" u="sng" dirty="0">
                <a:solidFill>
                  <a:schemeClr val="bg1"/>
                </a:solidFill>
                <a:latin typeface="Times New Roman" panose="02020603050405020304" pitchFamily="18" charset="0"/>
                <a:cs typeface="Times New Roman" panose="02020603050405020304" pitchFamily="18" charset="0"/>
              </a:rPr>
              <a:t>Reformation</a:t>
            </a:r>
            <a:r>
              <a:rPr lang="en-US" sz="3600" dirty="0">
                <a:solidFill>
                  <a:schemeClr val="bg1"/>
                </a:solidFill>
                <a:latin typeface="Times New Roman" panose="02020603050405020304" pitchFamily="18" charset="0"/>
                <a:cs typeface="Times New Roman" panose="02020603050405020304" pitchFamily="18" charset="0"/>
              </a:rPr>
              <a:t> – Re – form – big changes came about when many </a:t>
            </a:r>
            <a:r>
              <a:rPr lang="en-US" sz="3600" i="1" u="sng" dirty="0">
                <a:solidFill>
                  <a:schemeClr val="bg1"/>
                </a:solidFill>
                <a:latin typeface="Times New Roman" panose="02020603050405020304" pitchFamily="18" charset="0"/>
                <a:cs typeface="Times New Roman" panose="02020603050405020304" pitchFamily="18" charset="0"/>
              </a:rPr>
              <a:t>left the Church </a:t>
            </a:r>
            <a:r>
              <a:rPr lang="en-US" sz="3600" dirty="0">
                <a:solidFill>
                  <a:schemeClr val="bg1"/>
                </a:solidFill>
                <a:latin typeface="Times New Roman" panose="02020603050405020304" pitchFamily="18" charset="0"/>
                <a:cs typeface="Times New Roman" panose="02020603050405020304" pitchFamily="18" charset="0"/>
              </a:rPr>
              <a:t>&amp; began following Luther &amp; others</a:t>
            </a:r>
          </a:p>
          <a:p>
            <a:endParaRPr lang="en-US" dirty="0"/>
          </a:p>
        </p:txBody>
      </p:sp>
    </p:spTree>
    <p:extLst>
      <p:ext uri="{BB962C8B-B14F-4D97-AF65-F5344CB8AC3E}">
        <p14:creationId xmlns:p14="http://schemas.microsoft.com/office/powerpoint/2010/main" val="366112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95365"/>
          </a:xfrm>
        </p:spPr>
        <p:txBody>
          <a:bodyPr>
            <a:normAutofit/>
          </a:bodyPr>
          <a:lstStyle/>
          <a:p>
            <a:r>
              <a:rPr lang="en-US" sz="4800" b="1" dirty="0">
                <a:solidFill>
                  <a:schemeClr val="bg1">
                    <a:lumMod val="85000"/>
                  </a:schemeClr>
                </a:solidFill>
              </a:rPr>
              <a:t>Effects of the Reformation…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577473"/>
            <a:ext cx="4262437" cy="2925510"/>
          </a:xfrm>
        </p:spPr>
      </p:pic>
      <p:sp>
        <p:nvSpPr>
          <p:cNvPr id="6" name="TextBox 5"/>
          <p:cNvSpPr txBox="1"/>
          <p:nvPr/>
        </p:nvSpPr>
        <p:spPr>
          <a:xfrm>
            <a:off x="1344268" y="5334000"/>
            <a:ext cx="5993500" cy="1200329"/>
          </a:xfrm>
          <a:prstGeom prst="rect">
            <a:avLst/>
          </a:prstGeom>
          <a:noFill/>
        </p:spPr>
        <p:txBody>
          <a:bodyPr wrap="none" rtlCol="0">
            <a:spAutoFit/>
          </a:bodyPr>
          <a:lstStyle/>
          <a:p>
            <a:r>
              <a:rPr lang="en-US" sz="7200" b="1" dirty="0">
                <a:solidFill>
                  <a:schemeClr val="bg1">
                    <a:lumMod val="85000"/>
                  </a:schemeClr>
                </a:solidFill>
              </a:rPr>
              <a:t>Religious Wars </a:t>
            </a:r>
          </a:p>
        </p:txBody>
      </p:sp>
      <p:sp>
        <p:nvSpPr>
          <p:cNvPr id="5" name="Rectangle 4">
            <a:extLst>
              <a:ext uri="{FF2B5EF4-FFF2-40B4-BE49-F238E27FC236}">
                <a16:creationId xmlns:a16="http://schemas.microsoft.com/office/drawing/2014/main" id="{24A39025-BB4C-44B0-9D5A-4F47020C824D}"/>
              </a:ext>
            </a:extLst>
          </p:cNvPr>
          <p:cNvSpPr/>
          <p:nvPr/>
        </p:nvSpPr>
        <p:spPr>
          <a:xfrm>
            <a:off x="0" y="1219200"/>
            <a:ext cx="9144000" cy="1323439"/>
          </a:xfrm>
          <a:prstGeom prst="rect">
            <a:avLst/>
          </a:prstGeom>
        </p:spPr>
        <p:txBody>
          <a:bodyPr wrap="square">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One effect was that many religious wars broke out between </a:t>
            </a:r>
            <a:r>
              <a:rPr lang="en-US" sz="4000" i="1" u="sng" dirty="0">
                <a:solidFill>
                  <a:schemeClr val="bg1"/>
                </a:solidFill>
                <a:latin typeface="Times New Roman" panose="02020603050405020304" pitchFamily="18" charset="0"/>
                <a:cs typeface="Times New Roman" panose="02020603050405020304" pitchFamily="18" charset="0"/>
              </a:rPr>
              <a:t>Catholics &amp; Protestants</a:t>
            </a:r>
          </a:p>
        </p:txBody>
      </p:sp>
    </p:spTree>
    <p:extLst>
      <p:ext uri="{BB962C8B-B14F-4D97-AF65-F5344CB8AC3E}">
        <p14:creationId xmlns:p14="http://schemas.microsoft.com/office/powerpoint/2010/main" val="173870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65314"/>
            <a:ext cx="8610600" cy="1143000"/>
          </a:xfrm>
        </p:spPr>
        <p:txBody>
          <a:bodyPr>
            <a:normAutofit fontScale="90000"/>
          </a:bodyPr>
          <a:lstStyle/>
          <a:p>
            <a:pPr algn="l"/>
            <a:r>
              <a:rPr lang="en-US" b="1" dirty="0">
                <a:solidFill>
                  <a:schemeClr val="bg1">
                    <a:lumMod val="85000"/>
                  </a:schemeClr>
                </a:solidFill>
              </a:rPr>
              <a:t>Effects </a:t>
            </a:r>
            <a:r>
              <a:rPr lang="en-US" b="1" dirty="0" err="1">
                <a:solidFill>
                  <a:schemeClr val="bg1">
                    <a:lumMod val="85000"/>
                  </a:schemeClr>
                </a:solidFill>
              </a:rPr>
              <a:t>cont</a:t>
            </a:r>
            <a:r>
              <a:rPr lang="en-US" b="1" dirty="0">
                <a:solidFill>
                  <a:schemeClr val="bg1">
                    <a:lumMod val="85000"/>
                  </a:schemeClr>
                </a:solidFill>
              </a:rPr>
              <a:t>…  Church Power Weakened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185" y="1295400"/>
            <a:ext cx="4762500" cy="2667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685" y="2972792"/>
            <a:ext cx="3671888" cy="2750372"/>
          </a:xfrm>
          <a:prstGeom prst="rect">
            <a:avLst/>
          </a:prstGeom>
        </p:spPr>
      </p:pic>
      <p:sp>
        <p:nvSpPr>
          <p:cNvPr id="6" name="TextBox 5"/>
          <p:cNvSpPr txBox="1"/>
          <p:nvPr/>
        </p:nvSpPr>
        <p:spPr>
          <a:xfrm>
            <a:off x="1143000" y="3962400"/>
            <a:ext cx="5334000" cy="2554545"/>
          </a:xfrm>
          <a:prstGeom prst="rect">
            <a:avLst/>
          </a:prstGeom>
          <a:noFill/>
        </p:spPr>
        <p:txBody>
          <a:bodyPr wrap="square" rtlCol="0">
            <a:spAutoFit/>
          </a:bodyPr>
          <a:lstStyle/>
          <a:p>
            <a:r>
              <a:rPr lang="en-US" sz="4000" b="1" dirty="0">
                <a:solidFill>
                  <a:schemeClr val="bg1">
                    <a:lumMod val="85000"/>
                  </a:schemeClr>
                </a:solidFill>
              </a:rPr>
              <a:t>Henry VIII of</a:t>
            </a:r>
          </a:p>
          <a:p>
            <a:r>
              <a:rPr lang="en-US" sz="4000" b="1" dirty="0">
                <a:solidFill>
                  <a:schemeClr val="bg1">
                    <a:lumMod val="85000"/>
                  </a:schemeClr>
                </a:solidFill>
              </a:rPr>
              <a:t>    England </a:t>
            </a:r>
          </a:p>
          <a:p>
            <a:endParaRPr lang="en-US" sz="4000" b="1" dirty="0">
              <a:solidFill>
                <a:schemeClr val="bg1">
                  <a:lumMod val="85000"/>
                </a:schemeClr>
              </a:solidFill>
            </a:endParaRPr>
          </a:p>
          <a:p>
            <a:r>
              <a:rPr lang="en-US" sz="4000" b="1" dirty="0">
                <a:solidFill>
                  <a:schemeClr val="bg1">
                    <a:lumMod val="85000"/>
                  </a:schemeClr>
                </a:solidFill>
              </a:rPr>
              <a:t>Est. Church of England</a:t>
            </a:r>
          </a:p>
        </p:txBody>
      </p:sp>
    </p:spTree>
    <p:extLst>
      <p:ext uri="{BB962C8B-B14F-4D97-AF65-F5344CB8AC3E}">
        <p14:creationId xmlns:p14="http://schemas.microsoft.com/office/powerpoint/2010/main" val="298209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err="1">
                <a:solidFill>
                  <a:schemeClr val="bg1"/>
                </a:solidFill>
              </a:rPr>
              <a:t>PROTEST</a:t>
            </a:r>
            <a:r>
              <a:rPr lang="en-US" sz="5400" b="1" dirty="0" err="1">
                <a:solidFill>
                  <a:schemeClr val="bg1">
                    <a:lumMod val="85000"/>
                  </a:schemeClr>
                </a:solidFill>
              </a:rPr>
              <a:t>ant</a:t>
            </a:r>
            <a:r>
              <a:rPr lang="en-US" sz="5400" b="1" dirty="0">
                <a:solidFill>
                  <a:schemeClr val="bg1">
                    <a:lumMod val="85000"/>
                  </a:schemeClr>
                </a:solidFill>
              </a:rPr>
              <a:t> </a:t>
            </a:r>
            <a:r>
              <a:rPr lang="en-US" sz="5400" b="1" i="1" dirty="0">
                <a:solidFill>
                  <a:schemeClr val="bg1">
                    <a:lumMod val="85000"/>
                  </a:schemeClr>
                </a:solidFill>
              </a:rPr>
              <a:t>Sects</a:t>
            </a:r>
            <a:r>
              <a:rPr lang="en-US" sz="5400" b="1" dirty="0">
                <a:solidFill>
                  <a:schemeClr val="bg1">
                    <a:lumMod val="85000"/>
                  </a:schemeClr>
                </a:solidFill>
              </a:rPr>
              <a:t> Emerged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447800"/>
            <a:ext cx="1905000" cy="20193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18" y="2209800"/>
            <a:ext cx="2775382" cy="23431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1685926"/>
            <a:ext cx="2438400" cy="2438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3975011"/>
            <a:ext cx="2476500" cy="2703009"/>
          </a:xfrm>
          <a:prstGeom prst="rect">
            <a:avLst/>
          </a:prstGeom>
        </p:spPr>
      </p:pic>
    </p:spTree>
    <p:extLst>
      <p:ext uri="{BB962C8B-B14F-4D97-AF65-F5344CB8AC3E}">
        <p14:creationId xmlns:p14="http://schemas.microsoft.com/office/powerpoint/2010/main" val="98309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3124200"/>
            <a:ext cx="5573336" cy="346616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228600"/>
            <a:ext cx="5062483" cy="3048000"/>
          </a:xfrm>
          <a:prstGeom prst="rect">
            <a:avLst/>
          </a:prstGeom>
        </p:spPr>
      </p:pic>
    </p:spTree>
    <p:extLst>
      <p:ext uri="{BB962C8B-B14F-4D97-AF65-F5344CB8AC3E}">
        <p14:creationId xmlns:p14="http://schemas.microsoft.com/office/powerpoint/2010/main" val="106936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229600" cy="1143000"/>
          </a:xfrm>
        </p:spPr>
        <p:txBody>
          <a:bodyPr>
            <a:normAutofit/>
          </a:bodyPr>
          <a:lstStyle/>
          <a:p>
            <a:pPr algn="l"/>
            <a:r>
              <a:rPr lang="en-US" sz="4800" b="1" i="1" dirty="0">
                <a:solidFill>
                  <a:schemeClr val="bg1"/>
                </a:solidFill>
              </a:rPr>
              <a:t>One critical note…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905000"/>
            <a:ext cx="4229100" cy="346172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609600"/>
            <a:ext cx="3881438" cy="23667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254" y="3660496"/>
            <a:ext cx="2381250" cy="2883180"/>
          </a:xfrm>
          <a:prstGeom prst="rect">
            <a:avLst/>
          </a:prstGeom>
        </p:spPr>
      </p:pic>
    </p:spTree>
    <p:extLst>
      <p:ext uri="{BB962C8B-B14F-4D97-AF65-F5344CB8AC3E}">
        <p14:creationId xmlns:p14="http://schemas.microsoft.com/office/powerpoint/2010/main" val="21092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sz="6600" b="1" i="1" dirty="0"/>
              <a:t>The Catholic Church</a:t>
            </a:r>
          </a:p>
        </p:txBody>
      </p:sp>
      <p:sp>
        <p:nvSpPr>
          <p:cNvPr id="7" name="Content Placeholder 6"/>
          <p:cNvSpPr>
            <a:spLocks noGrp="1"/>
          </p:cNvSpPr>
          <p:nvPr>
            <p:ph idx="1"/>
          </p:nvPr>
        </p:nvSpPr>
        <p:spPr>
          <a:xfrm>
            <a:off x="0" y="990600"/>
            <a:ext cx="9067800" cy="5135563"/>
          </a:xfrm>
        </p:spPr>
        <p:txBody>
          <a:bodyPr/>
          <a:lstStyle/>
          <a:p>
            <a:pPr marL="0" indent="0" algn="ctr">
              <a:buNone/>
            </a:pPr>
            <a:r>
              <a:rPr lang="en-US" b="1" dirty="0"/>
              <a:t>Most </a:t>
            </a:r>
            <a:r>
              <a:rPr lang="en-US" b="1" u="sng" dirty="0"/>
              <a:t>Powerful</a:t>
            </a:r>
            <a:r>
              <a:rPr lang="en-US" b="1" dirty="0"/>
              <a:t> Institution and </a:t>
            </a:r>
            <a:r>
              <a:rPr lang="en-US" b="1" u="sng" dirty="0"/>
              <a:t>focal point</a:t>
            </a:r>
            <a:r>
              <a:rPr lang="en-US" b="1" dirty="0"/>
              <a:t> for Europeans.</a:t>
            </a:r>
          </a:p>
          <a:p>
            <a:pPr marL="0" indent="0" algn="ctr">
              <a:buNone/>
            </a:pPr>
            <a:r>
              <a:rPr lang="en-US" b="1" dirty="0"/>
              <a:t>by 1500 the Church’s power was in decline</a:t>
            </a:r>
          </a:p>
          <a:p>
            <a:r>
              <a:rPr lang="en-US" b="1" dirty="0"/>
              <a:t>Struggle w/</a:t>
            </a:r>
            <a:r>
              <a:rPr lang="en-US" b="1" u="sng" dirty="0"/>
              <a:t>Secular</a:t>
            </a:r>
            <a:r>
              <a:rPr lang="en-US" b="1" dirty="0"/>
              <a:t> Rulers</a:t>
            </a:r>
          </a:p>
          <a:p>
            <a:r>
              <a:rPr lang="en-US" b="1" dirty="0"/>
              <a:t>Vocal Critics:</a:t>
            </a:r>
          </a:p>
          <a:p>
            <a:pPr lvl="1"/>
            <a:r>
              <a:rPr lang="en-US" b="1" u="sng" dirty="0"/>
              <a:t>Leaders</a:t>
            </a:r>
          </a:p>
          <a:p>
            <a:pPr lvl="1"/>
            <a:r>
              <a:rPr lang="en-US" b="1" dirty="0"/>
              <a:t>Practices</a:t>
            </a:r>
          </a:p>
          <a:p>
            <a:pPr lvl="1"/>
            <a:r>
              <a:rPr lang="en-US" b="1" dirty="0"/>
              <a:t>Doctrine (</a:t>
            </a:r>
            <a:r>
              <a:rPr lang="en-US" b="1" u="sng" dirty="0"/>
              <a:t>beliefs, teachings</a:t>
            </a:r>
            <a:r>
              <a:rPr lang="en-US" b="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95600"/>
            <a:ext cx="4419600" cy="4043463"/>
          </a:xfrm>
          <a:prstGeom prst="rect">
            <a:avLst/>
          </a:prstGeom>
        </p:spPr>
      </p:pic>
    </p:spTree>
    <p:extLst>
      <p:ext uri="{BB962C8B-B14F-4D97-AF65-F5344CB8AC3E}">
        <p14:creationId xmlns:p14="http://schemas.microsoft.com/office/powerpoint/2010/main" val="38564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7">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p:cTn id="1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7" dur="500" fill="hold"/>
                                        <p:tgtEl>
                                          <p:spTgt spid="7">
                                            <p:txEl>
                                              <p:pRg st="3" end="3"/>
                                            </p:txEl>
                                          </p:spTgt>
                                        </p:tgtEl>
                                        <p:attrNameLst>
                                          <p:attrName>style.rotation</p:attrName>
                                        </p:attrNameLst>
                                      </p:cBhvr>
                                      <p:tavLst>
                                        <p:tav tm="0">
                                          <p:val>
                                            <p:fltVal val="360"/>
                                          </p:val>
                                        </p:tav>
                                        <p:tav tm="100000">
                                          <p:val>
                                            <p:fltVal val="0"/>
                                          </p:val>
                                        </p:tav>
                                      </p:tavLst>
                                    </p:anim>
                                    <p:animEffect transition="in" filter="fade">
                                      <p:cBhvr>
                                        <p:cTn id="18" dur="500"/>
                                        <p:tgtEl>
                                          <p:spTgt spid="7">
                                            <p:txEl>
                                              <p:pRg st="3" end="3"/>
                                            </p:txEl>
                                          </p:spTgt>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7">
                                            <p:txEl>
                                              <p:pRg st="4" end="4"/>
                                            </p:txEl>
                                          </p:spTgt>
                                        </p:tgtEl>
                                        <p:attrNameLst>
                                          <p:attrName>style.rotation</p:attrName>
                                        </p:attrNameLst>
                                      </p:cBhvr>
                                      <p:tavLst>
                                        <p:tav tm="0">
                                          <p:val>
                                            <p:fltVal val="360"/>
                                          </p:val>
                                        </p:tav>
                                        <p:tav tm="100000">
                                          <p:val>
                                            <p:fltVal val="0"/>
                                          </p:val>
                                        </p:tav>
                                      </p:tavLst>
                                    </p:anim>
                                    <p:animEffect transition="in" filter="fade">
                                      <p:cBhvr>
                                        <p:cTn id="24" dur="500"/>
                                        <p:tgtEl>
                                          <p:spTgt spid="7">
                                            <p:txEl>
                                              <p:pRg st="4" end="4"/>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p:cTn id="2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5" end="5"/>
                                            </p:txEl>
                                          </p:spTgt>
                                        </p:tgtEl>
                                        <p:attrNameLst>
                                          <p:attrName>ppt_h</p:attrName>
                                        </p:attrNameLst>
                                      </p:cBhvr>
                                      <p:tavLst>
                                        <p:tav tm="0">
                                          <p:val>
                                            <p:fltVal val="0"/>
                                          </p:val>
                                        </p:tav>
                                        <p:tav tm="100000">
                                          <p:val>
                                            <p:strVal val="#ppt_h"/>
                                          </p:val>
                                        </p:tav>
                                      </p:tavLst>
                                    </p:anim>
                                    <p:anim calcmode="lin" valueType="num">
                                      <p:cBhvr>
                                        <p:cTn id="29" dur="500" fill="hold"/>
                                        <p:tgtEl>
                                          <p:spTgt spid="7">
                                            <p:txEl>
                                              <p:pRg st="5" end="5"/>
                                            </p:txEl>
                                          </p:spTgt>
                                        </p:tgtEl>
                                        <p:attrNameLst>
                                          <p:attrName>style.rotation</p:attrName>
                                        </p:attrNameLst>
                                      </p:cBhvr>
                                      <p:tavLst>
                                        <p:tav tm="0">
                                          <p:val>
                                            <p:fltVal val="360"/>
                                          </p:val>
                                        </p:tav>
                                        <p:tav tm="100000">
                                          <p:val>
                                            <p:fltVal val="0"/>
                                          </p:val>
                                        </p:tav>
                                      </p:tavLst>
                                    </p:anim>
                                    <p:animEffect transition="in" filter="fade">
                                      <p:cBhvr>
                                        <p:cTn id="30" dur="500"/>
                                        <p:tgtEl>
                                          <p:spTgt spid="7">
                                            <p:txEl>
                                              <p:pRg st="5" end="5"/>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p:cTn id="3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6" end="6"/>
                                            </p:txEl>
                                          </p:spTgt>
                                        </p:tgtEl>
                                        <p:attrNameLst>
                                          <p:attrName>ppt_h</p:attrName>
                                        </p:attrNameLst>
                                      </p:cBhvr>
                                      <p:tavLst>
                                        <p:tav tm="0">
                                          <p:val>
                                            <p:fltVal val="0"/>
                                          </p:val>
                                        </p:tav>
                                        <p:tav tm="100000">
                                          <p:val>
                                            <p:strVal val="#ppt_h"/>
                                          </p:val>
                                        </p:tav>
                                      </p:tavLst>
                                    </p:anim>
                                    <p:anim calcmode="lin" valueType="num">
                                      <p:cBhvr>
                                        <p:cTn id="35" dur="500" fill="hold"/>
                                        <p:tgtEl>
                                          <p:spTgt spid="7">
                                            <p:txEl>
                                              <p:pRg st="6" end="6"/>
                                            </p:txEl>
                                          </p:spTgt>
                                        </p:tgtEl>
                                        <p:attrNameLst>
                                          <p:attrName>style.rotation</p:attrName>
                                        </p:attrNameLst>
                                      </p:cBhvr>
                                      <p:tavLst>
                                        <p:tav tm="0">
                                          <p:val>
                                            <p:fltVal val="360"/>
                                          </p:val>
                                        </p:tav>
                                        <p:tav tm="100000">
                                          <p:val>
                                            <p:fltVal val="0"/>
                                          </p:val>
                                        </p:tav>
                                      </p:tavLst>
                                    </p:anim>
                                    <p:animEffect transition="in" filter="fade">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9746"/>
            <a:ext cx="8229600" cy="1143000"/>
          </a:xfrm>
        </p:spPr>
        <p:txBody>
          <a:bodyPr/>
          <a:lstStyle/>
          <a:p>
            <a:r>
              <a:rPr lang="en-US" b="1" dirty="0">
                <a:solidFill>
                  <a:schemeClr val="bg1"/>
                </a:solidFill>
              </a:rPr>
              <a:t>Problems with the Catholic Church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71600"/>
            <a:ext cx="3443287" cy="2291351"/>
          </a:xfrm>
        </p:spPr>
      </p:pic>
      <p:sp>
        <p:nvSpPr>
          <p:cNvPr id="5" name="TextBox 4"/>
          <p:cNvSpPr txBox="1"/>
          <p:nvPr/>
        </p:nvSpPr>
        <p:spPr>
          <a:xfrm>
            <a:off x="4191000" y="1285037"/>
            <a:ext cx="2491067" cy="646331"/>
          </a:xfrm>
          <a:prstGeom prst="rect">
            <a:avLst/>
          </a:prstGeom>
          <a:noFill/>
        </p:spPr>
        <p:txBody>
          <a:bodyPr wrap="none" rtlCol="0">
            <a:spAutoFit/>
          </a:bodyPr>
          <a:lstStyle/>
          <a:p>
            <a:r>
              <a:rPr lang="en-US" sz="3600" b="1" dirty="0">
                <a:solidFill>
                  <a:schemeClr val="bg1"/>
                </a:solidFill>
              </a:rPr>
              <a:t>Materialism</a:t>
            </a:r>
          </a:p>
        </p:txBody>
      </p:sp>
      <p:sp>
        <p:nvSpPr>
          <p:cNvPr id="3" name="Rectangle 2">
            <a:extLst>
              <a:ext uri="{FF2B5EF4-FFF2-40B4-BE49-F238E27FC236}">
                <a16:creationId xmlns:a16="http://schemas.microsoft.com/office/drawing/2014/main" id="{6A51DF7B-D4BF-406E-AB5D-41BA723C173B}"/>
              </a:ext>
            </a:extLst>
          </p:cNvPr>
          <p:cNvSpPr/>
          <p:nvPr/>
        </p:nvSpPr>
        <p:spPr>
          <a:xfrm>
            <a:off x="342900" y="3961777"/>
            <a:ext cx="8610600" cy="2554545"/>
          </a:xfrm>
          <a:prstGeom prst="rect">
            <a:avLst/>
          </a:prstGeom>
        </p:spPr>
        <p:txBody>
          <a:bodyPr wrap="square">
            <a:spAutoFit/>
          </a:bodyPr>
          <a:lstStyle/>
          <a:p>
            <a:pPr lvl="0"/>
            <a:r>
              <a:rPr lang="en-US" sz="4000" dirty="0">
                <a:solidFill>
                  <a:schemeClr val="bg1"/>
                </a:solidFill>
              </a:rPr>
              <a:t>many of the </a:t>
            </a:r>
            <a:r>
              <a:rPr lang="en-US" sz="4000" u="sng" dirty="0">
                <a:solidFill>
                  <a:schemeClr val="bg1"/>
                </a:solidFill>
              </a:rPr>
              <a:t>church</a:t>
            </a:r>
            <a:r>
              <a:rPr lang="en-US" sz="4000" dirty="0">
                <a:solidFill>
                  <a:schemeClr val="bg1"/>
                </a:solidFill>
              </a:rPr>
              <a:t> </a:t>
            </a:r>
            <a:r>
              <a:rPr lang="en-US" sz="4000" u="sng" dirty="0">
                <a:solidFill>
                  <a:schemeClr val="bg1"/>
                </a:solidFill>
              </a:rPr>
              <a:t>leaders</a:t>
            </a:r>
            <a:r>
              <a:rPr lang="en-US" sz="4000" dirty="0">
                <a:solidFill>
                  <a:schemeClr val="bg1"/>
                </a:solidFill>
              </a:rPr>
              <a:t> lived lives of </a:t>
            </a:r>
            <a:r>
              <a:rPr lang="en-US" sz="4000" u="sng" dirty="0">
                <a:solidFill>
                  <a:schemeClr val="bg1"/>
                </a:solidFill>
              </a:rPr>
              <a:t>luxury</a:t>
            </a:r>
            <a:r>
              <a:rPr lang="en-US" sz="4000" dirty="0">
                <a:solidFill>
                  <a:schemeClr val="bg1"/>
                </a:solidFill>
              </a:rPr>
              <a:t>, using tithes &amp; offerings of the people – many of whom were </a:t>
            </a:r>
            <a:r>
              <a:rPr lang="en-US" sz="4000" u="sng" dirty="0">
                <a:solidFill>
                  <a:schemeClr val="bg1"/>
                </a:solidFill>
              </a:rPr>
              <a:t>poor</a:t>
            </a:r>
            <a:r>
              <a:rPr lang="en-US" sz="4000" dirty="0">
                <a:solidFill>
                  <a:schemeClr val="bg1"/>
                </a:solidFill>
              </a:rPr>
              <a:t> &amp; gave sacrificially</a:t>
            </a:r>
          </a:p>
        </p:txBody>
      </p:sp>
    </p:spTree>
    <p:extLst>
      <p:ext uri="{BB962C8B-B14F-4D97-AF65-F5344CB8AC3E}">
        <p14:creationId xmlns:p14="http://schemas.microsoft.com/office/powerpoint/2010/main" val="42034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9746"/>
            <a:ext cx="8229600" cy="1143000"/>
          </a:xfrm>
        </p:spPr>
        <p:txBody>
          <a:bodyPr/>
          <a:lstStyle/>
          <a:p>
            <a:r>
              <a:rPr lang="en-US" b="1" dirty="0">
                <a:solidFill>
                  <a:schemeClr val="bg1"/>
                </a:solidFill>
              </a:rPr>
              <a:t>Problems with the Catholic Church</a:t>
            </a:r>
          </a:p>
        </p:txBody>
      </p:sp>
      <p:sp>
        <p:nvSpPr>
          <p:cNvPr id="7" name="TextBox 6"/>
          <p:cNvSpPr txBox="1"/>
          <p:nvPr/>
        </p:nvSpPr>
        <p:spPr>
          <a:xfrm>
            <a:off x="1447800" y="884237"/>
            <a:ext cx="2177776" cy="646331"/>
          </a:xfrm>
          <a:prstGeom prst="rect">
            <a:avLst/>
          </a:prstGeom>
          <a:noFill/>
        </p:spPr>
        <p:txBody>
          <a:bodyPr wrap="none" rtlCol="0">
            <a:spAutoFit/>
          </a:bodyPr>
          <a:lstStyle/>
          <a:p>
            <a:r>
              <a:rPr lang="en-US" sz="3600" b="1" dirty="0">
                <a:solidFill>
                  <a:schemeClr val="bg1"/>
                </a:solidFill>
              </a:rPr>
              <a:t>Favoritism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351" y="1420206"/>
            <a:ext cx="2673521" cy="4017587"/>
          </a:xfrm>
          <a:prstGeom prst="rect">
            <a:avLst/>
          </a:prstGeom>
        </p:spPr>
      </p:pic>
      <p:sp>
        <p:nvSpPr>
          <p:cNvPr id="8" name="Content Placeholder 7">
            <a:extLst>
              <a:ext uri="{FF2B5EF4-FFF2-40B4-BE49-F238E27FC236}">
                <a16:creationId xmlns:a16="http://schemas.microsoft.com/office/drawing/2014/main" id="{9AF63E36-FC16-4753-B5E4-1A767F8649C0}"/>
              </a:ext>
            </a:extLst>
          </p:cNvPr>
          <p:cNvSpPr>
            <a:spLocks noGrp="1"/>
          </p:cNvSpPr>
          <p:nvPr>
            <p:ph idx="1"/>
          </p:nvPr>
        </p:nvSpPr>
        <p:spPr>
          <a:xfrm>
            <a:off x="2177" y="1447800"/>
            <a:ext cx="6172200" cy="4525963"/>
          </a:xfrm>
        </p:spPr>
        <p:txBody>
          <a:bodyPr/>
          <a:lstStyle/>
          <a:p>
            <a:pPr marL="0" indent="0">
              <a:spcBef>
                <a:spcPts val="0"/>
              </a:spcBef>
              <a:buNone/>
            </a:pPr>
            <a:r>
              <a:rPr lang="en-US" dirty="0">
                <a:solidFill>
                  <a:schemeClr val="bg1"/>
                </a:solidFill>
              </a:rPr>
              <a:t>the church often granted </a:t>
            </a:r>
            <a:r>
              <a:rPr lang="en-US" u="sng" dirty="0">
                <a:solidFill>
                  <a:schemeClr val="bg1"/>
                </a:solidFill>
              </a:rPr>
              <a:t>leadership</a:t>
            </a:r>
            <a:r>
              <a:rPr lang="en-US" dirty="0">
                <a:solidFill>
                  <a:schemeClr val="bg1"/>
                </a:solidFill>
              </a:rPr>
              <a:t> positions to people who would </a:t>
            </a:r>
            <a:r>
              <a:rPr lang="en-US" u="sng" dirty="0">
                <a:solidFill>
                  <a:schemeClr val="bg1"/>
                </a:solidFill>
              </a:rPr>
              <a:t>pay</a:t>
            </a:r>
            <a:r>
              <a:rPr lang="en-US" dirty="0">
                <a:solidFill>
                  <a:schemeClr val="bg1"/>
                </a:solidFill>
              </a:rPr>
              <a:t> </a:t>
            </a:r>
            <a:r>
              <a:rPr lang="en-US" u="sng" dirty="0">
                <a:solidFill>
                  <a:schemeClr val="bg1"/>
                </a:solidFill>
              </a:rPr>
              <a:t>large</a:t>
            </a:r>
            <a:r>
              <a:rPr lang="en-US" dirty="0">
                <a:solidFill>
                  <a:schemeClr val="bg1"/>
                </a:solidFill>
              </a:rPr>
              <a:t> </a:t>
            </a:r>
            <a:r>
              <a:rPr lang="en-US" u="sng" dirty="0">
                <a:solidFill>
                  <a:schemeClr val="bg1"/>
                </a:solidFill>
              </a:rPr>
              <a:t>sums</a:t>
            </a:r>
            <a:r>
              <a:rPr lang="en-US" dirty="0">
                <a:solidFill>
                  <a:schemeClr val="bg1"/>
                </a:solidFill>
              </a:rPr>
              <a:t> </a:t>
            </a:r>
            <a:r>
              <a:rPr lang="en-US" u="sng" dirty="0">
                <a:solidFill>
                  <a:schemeClr val="bg1"/>
                </a:solidFill>
              </a:rPr>
              <a:t>o</a:t>
            </a:r>
            <a:r>
              <a:rPr lang="en-US" dirty="0">
                <a:solidFill>
                  <a:schemeClr val="bg1"/>
                </a:solidFill>
              </a:rPr>
              <a:t>f </a:t>
            </a:r>
            <a:r>
              <a:rPr lang="en-US" u="sng" dirty="0">
                <a:solidFill>
                  <a:schemeClr val="bg1"/>
                </a:solidFill>
              </a:rPr>
              <a:t>money</a:t>
            </a:r>
            <a:r>
              <a:rPr lang="en-US" dirty="0">
                <a:solidFill>
                  <a:schemeClr val="bg1"/>
                </a:solidFill>
              </a:rPr>
              <a:t> for them</a:t>
            </a:r>
          </a:p>
          <a:p>
            <a:pPr marL="0" indent="0">
              <a:buNone/>
            </a:pPr>
            <a:endParaRPr lang="en-US" dirty="0">
              <a:solidFill>
                <a:schemeClr val="bg1"/>
              </a:solidFill>
            </a:endParaRPr>
          </a:p>
          <a:p>
            <a:pPr marL="0" indent="0">
              <a:spcBef>
                <a:spcPts val="0"/>
              </a:spcBef>
              <a:buNone/>
            </a:pPr>
            <a:r>
              <a:rPr lang="en-US" dirty="0">
                <a:solidFill>
                  <a:schemeClr val="bg1"/>
                </a:solidFill>
              </a:rPr>
              <a:t>They also practiced </a:t>
            </a:r>
            <a:r>
              <a:rPr lang="en-US" b="1" i="1" u="sng" dirty="0">
                <a:solidFill>
                  <a:schemeClr val="bg1"/>
                </a:solidFill>
              </a:rPr>
              <a:t>nepotism</a:t>
            </a:r>
            <a:r>
              <a:rPr lang="en-US" dirty="0">
                <a:solidFill>
                  <a:schemeClr val="bg1"/>
                </a:solidFill>
              </a:rPr>
              <a:t>: </a:t>
            </a:r>
          </a:p>
          <a:p>
            <a:pPr marL="0" indent="0">
              <a:spcBef>
                <a:spcPts val="0"/>
              </a:spcBef>
              <a:buNone/>
            </a:pPr>
            <a:r>
              <a:rPr lang="en-US" dirty="0">
                <a:solidFill>
                  <a:schemeClr val="bg1"/>
                </a:solidFill>
              </a:rPr>
              <a:t>granting positions to people based on </a:t>
            </a:r>
            <a:r>
              <a:rPr lang="en-US" u="sng" dirty="0">
                <a:solidFill>
                  <a:schemeClr val="bg1"/>
                </a:solidFill>
              </a:rPr>
              <a:t>family or friendship</a:t>
            </a:r>
            <a:r>
              <a:rPr lang="en-US" dirty="0">
                <a:solidFill>
                  <a:schemeClr val="bg1"/>
                </a:solidFill>
              </a:rPr>
              <a:t> ties</a:t>
            </a:r>
            <a:endParaRPr lang="en-US" dirty="0"/>
          </a:p>
        </p:txBody>
      </p:sp>
    </p:spTree>
    <p:extLst>
      <p:ext uri="{BB962C8B-B14F-4D97-AF65-F5344CB8AC3E}">
        <p14:creationId xmlns:p14="http://schemas.microsoft.com/office/powerpoint/2010/main" val="19101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8">
                                            <p:txEl>
                                              <p:pRg st="2" end="2"/>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1"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9746"/>
            <a:ext cx="8229600" cy="1143000"/>
          </a:xfrm>
        </p:spPr>
        <p:txBody>
          <a:bodyPr/>
          <a:lstStyle/>
          <a:p>
            <a:r>
              <a:rPr lang="en-US" b="1" dirty="0">
                <a:solidFill>
                  <a:schemeClr val="bg1"/>
                </a:solidFill>
              </a:rPr>
              <a:t>Problems with the Catholic Church</a:t>
            </a:r>
          </a:p>
        </p:txBody>
      </p:sp>
      <p:sp>
        <p:nvSpPr>
          <p:cNvPr id="8" name="Content Placeholder 7">
            <a:extLst>
              <a:ext uri="{FF2B5EF4-FFF2-40B4-BE49-F238E27FC236}">
                <a16:creationId xmlns:a16="http://schemas.microsoft.com/office/drawing/2014/main" id="{69CAA9FA-613A-4124-BD01-F7EB6CECE1B1}"/>
              </a:ext>
            </a:extLst>
          </p:cNvPr>
          <p:cNvSpPr>
            <a:spLocks noGrp="1"/>
          </p:cNvSpPr>
          <p:nvPr>
            <p:ph idx="1"/>
          </p:nvPr>
        </p:nvSpPr>
        <p:spPr>
          <a:xfrm>
            <a:off x="114300" y="1934141"/>
            <a:ext cx="9067800" cy="4678363"/>
          </a:xfrm>
        </p:spPr>
        <p:txBody>
          <a:bodyPr/>
          <a:lstStyle/>
          <a:p>
            <a:pPr marL="0" indent="0">
              <a:spcBef>
                <a:spcPts val="0"/>
              </a:spcBef>
              <a:buNone/>
            </a:pPr>
            <a:r>
              <a:rPr lang="en-US" sz="3600" dirty="0">
                <a:solidFill>
                  <a:schemeClr val="bg1"/>
                </a:solidFill>
              </a:rPr>
              <a:t>despite the clergy’s vows of </a:t>
            </a:r>
            <a:r>
              <a:rPr lang="en-US" sz="3600" u="sng" dirty="0">
                <a:solidFill>
                  <a:schemeClr val="bg1"/>
                </a:solidFill>
              </a:rPr>
              <a:t>celibacy</a:t>
            </a:r>
            <a:r>
              <a:rPr lang="en-US" sz="3600" dirty="0">
                <a:solidFill>
                  <a:schemeClr val="bg1"/>
                </a:solidFill>
              </a:rPr>
              <a:t> (they would not </a:t>
            </a:r>
            <a:r>
              <a:rPr lang="en-US" sz="3600" u="sng" dirty="0">
                <a:solidFill>
                  <a:schemeClr val="bg1"/>
                </a:solidFill>
              </a:rPr>
              <a:t>marry or have sexual relations</a:t>
            </a:r>
            <a:r>
              <a:rPr lang="en-US" sz="3600" dirty="0">
                <a:solidFill>
                  <a:schemeClr val="bg1"/>
                </a:solidFill>
              </a:rPr>
              <a:t>) – still of these leaders engaged in illicit relationships </a:t>
            </a:r>
          </a:p>
          <a:p>
            <a:pPr marL="0" indent="0">
              <a:spcBef>
                <a:spcPts val="0"/>
              </a:spcBef>
              <a:buNone/>
            </a:pPr>
            <a:r>
              <a:rPr lang="en-US" sz="3600" dirty="0">
                <a:solidFill>
                  <a:schemeClr val="bg1"/>
                </a:solidFill>
              </a:rPr>
              <a:t>Some of these even resulted in illegitimate children</a:t>
            </a:r>
          </a:p>
          <a:p>
            <a:endParaRPr lang="en-US" dirty="0"/>
          </a:p>
        </p:txBody>
      </p:sp>
      <p:sp>
        <p:nvSpPr>
          <p:cNvPr id="11" name="TextBox 10">
            <a:extLst>
              <a:ext uri="{FF2B5EF4-FFF2-40B4-BE49-F238E27FC236}">
                <a16:creationId xmlns:a16="http://schemas.microsoft.com/office/drawing/2014/main" id="{E2C5CF7C-0191-4095-8761-DEABF01E3556}"/>
              </a:ext>
            </a:extLst>
          </p:cNvPr>
          <p:cNvSpPr txBox="1"/>
          <p:nvPr/>
        </p:nvSpPr>
        <p:spPr>
          <a:xfrm>
            <a:off x="228600" y="1195532"/>
            <a:ext cx="2293705" cy="646331"/>
          </a:xfrm>
          <a:prstGeom prst="rect">
            <a:avLst/>
          </a:prstGeom>
          <a:noFill/>
        </p:spPr>
        <p:txBody>
          <a:bodyPr wrap="none" rtlCol="0">
            <a:spAutoFit/>
          </a:bodyPr>
          <a:lstStyle/>
          <a:p>
            <a:r>
              <a:rPr lang="en-US" sz="3600" b="1" dirty="0">
                <a:solidFill>
                  <a:schemeClr val="bg1"/>
                </a:solidFill>
              </a:rPr>
              <a:t>Immorality</a:t>
            </a:r>
          </a:p>
        </p:txBody>
      </p:sp>
    </p:spTree>
    <p:extLst>
      <p:ext uri="{BB962C8B-B14F-4D97-AF65-F5344CB8AC3E}">
        <p14:creationId xmlns:p14="http://schemas.microsoft.com/office/powerpoint/2010/main" val="19375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70" y="44286"/>
            <a:ext cx="4702629" cy="870114"/>
          </a:xfrm>
        </p:spPr>
        <p:txBody>
          <a:bodyPr>
            <a:normAutofit/>
          </a:bodyPr>
          <a:lstStyle/>
          <a:p>
            <a:r>
              <a:rPr lang="en-US" sz="4800" b="1" dirty="0">
                <a:solidFill>
                  <a:schemeClr val="bg1"/>
                </a:solidFill>
              </a:rPr>
              <a:t>INDULGENCES</a:t>
            </a:r>
          </a:p>
        </p:txBody>
      </p:sp>
      <p:sp>
        <p:nvSpPr>
          <p:cNvPr id="8" name="Content Placeholder 7">
            <a:extLst>
              <a:ext uri="{FF2B5EF4-FFF2-40B4-BE49-F238E27FC236}">
                <a16:creationId xmlns:a16="http://schemas.microsoft.com/office/drawing/2014/main" id="{2EBBE7F2-C613-49F7-8816-90849629F4E5}"/>
              </a:ext>
            </a:extLst>
          </p:cNvPr>
          <p:cNvSpPr>
            <a:spLocks noGrp="1"/>
          </p:cNvSpPr>
          <p:nvPr>
            <p:ph idx="1"/>
          </p:nvPr>
        </p:nvSpPr>
        <p:spPr>
          <a:xfrm>
            <a:off x="87085" y="1066800"/>
            <a:ext cx="8969829" cy="5594514"/>
          </a:xfrm>
        </p:spPr>
        <p:txBody>
          <a:bodyPr>
            <a:normAutofit/>
          </a:bodyPr>
          <a:lstStyle/>
          <a:p>
            <a:r>
              <a:rPr lang="en-US" sz="3600" dirty="0">
                <a:solidFill>
                  <a:schemeClr val="bg1"/>
                </a:solidFill>
              </a:rPr>
              <a:t>by far the most </a:t>
            </a:r>
            <a:r>
              <a:rPr lang="en-US" sz="3600" u="sng" dirty="0">
                <a:solidFill>
                  <a:schemeClr val="bg1"/>
                </a:solidFill>
              </a:rPr>
              <a:t>distasteful</a:t>
            </a:r>
            <a:r>
              <a:rPr lang="en-US" sz="3600" dirty="0">
                <a:solidFill>
                  <a:schemeClr val="bg1"/>
                </a:solidFill>
              </a:rPr>
              <a:t> practice was the </a:t>
            </a:r>
            <a:r>
              <a:rPr lang="en-US" sz="3600" u="sng" dirty="0">
                <a:solidFill>
                  <a:schemeClr val="bg1"/>
                </a:solidFill>
              </a:rPr>
              <a:t>selling of indulgences</a:t>
            </a:r>
            <a:r>
              <a:rPr lang="en-US" sz="3600" dirty="0">
                <a:solidFill>
                  <a:schemeClr val="bg1"/>
                </a:solidFill>
              </a:rPr>
              <a:t> </a:t>
            </a:r>
          </a:p>
          <a:p>
            <a:pPr>
              <a:spcBef>
                <a:spcPts val="0"/>
              </a:spcBef>
            </a:pPr>
            <a:r>
              <a:rPr lang="en-US" sz="3600" dirty="0">
                <a:solidFill>
                  <a:schemeClr val="bg1"/>
                </a:solidFill>
              </a:rPr>
              <a:t>These started out as having people give </a:t>
            </a:r>
            <a:r>
              <a:rPr lang="en-US" sz="3600" u="sng" dirty="0">
                <a:solidFill>
                  <a:schemeClr val="bg1"/>
                </a:solidFill>
              </a:rPr>
              <a:t>money</a:t>
            </a:r>
            <a:r>
              <a:rPr lang="en-US" sz="3600" dirty="0">
                <a:solidFill>
                  <a:schemeClr val="bg1"/>
                </a:solidFill>
              </a:rPr>
              <a:t> for sins they </a:t>
            </a:r>
            <a:r>
              <a:rPr lang="en-US" sz="3600" u="sng" dirty="0">
                <a:solidFill>
                  <a:schemeClr val="bg1"/>
                </a:solidFill>
              </a:rPr>
              <a:t>confessed</a:t>
            </a:r>
            <a:r>
              <a:rPr lang="en-US" sz="3600" dirty="0">
                <a:solidFill>
                  <a:schemeClr val="bg1"/>
                </a:solidFill>
              </a:rPr>
              <a:t> to the priests Over time, it escalated to where the Church told people that if they paid money, their </a:t>
            </a:r>
            <a:r>
              <a:rPr lang="en-US" sz="3600" u="sng" dirty="0">
                <a:solidFill>
                  <a:schemeClr val="bg1"/>
                </a:solidFill>
              </a:rPr>
              <a:t>dead relatives would go to Heaven</a:t>
            </a:r>
          </a:p>
          <a:p>
            <a:pPr>
              <a:spcBef>
                <a:spcPts val="0"/>
              </a:spcBef>
            </a:pPr>
            <a:r>
              <a:rPr lang="en-US" sz="3600" dirty="0">
                <a:solidFill>
                  <a:schemeClr val="bg1"/>
                </a:solidFill>
              </a:rPr>
              <a:t>If they did not, or if they didn’t pay “enough,” it would not go well for them</a:t>
            </a:r>
          </a:p>
          <a:p>
            <a:endParaRPr lang="en-US" dirty="0"/>
          </a:p>
        </p:txBody>
      </p:sp>
    </p:spTree>
    <p:extLst>
      <p:ext uri="{BB962C8B-B14F-4D97-AF65-F5344CB8AC3E}">
        <p14:creationId xmlns:p14="http://schemas.microsoft.com/office/powerpoint/2010/main" val="61456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71" y="44286"/>
            <a:ext cx="4191000" cy="1143000"/>
          </a:xfrm>
        </p:spPr>
        <p:txBody>
          <a:bodyPr>
            <a:normAutofit/>
          </a:bodyPr>
          <a:lstStyle/>
          <a:p>
            <a:r>
              <a:rPr lang="en-US" sz="4800" b="1" dirty="0">
                <a:solidFill>
                  <a:schemeClr val="bg1"/>
                </a:solidFill>
              </a:rPr>
              <a:t>INDULGENCES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0300" y="2514600"/>
            <a:ext cx="2286000" cy="3729038"/>
          </a:xfrm>
        </p:spPr>
      </p:pic>
      <p:sp>
        <p:nvSpPr>
          <p:cNvPr id="5" name="TextBox 4"/>
          <p:cNvSpPr txBox="1"/>
          <p:nvPr/>
        </p:nvSpPr>
        <p:spPr>
          <a:xfrm>
            <a:off x="5830094" y="6118294"/>
            <a:ext cx="3046411" cy="707886"/>
          </a:xfrm>
          <a:prstGeom prst="rect">
            <a:avLst/>
          </a:prstGeom>
          <a:noFill/>
        </p:spPr>
        <p:txBody>
          <a:bodyPr wrap="none" rtlCol="0">
            <a:spAutoFit/>
          </a:bodyPr>
          <a:lstStyle/>
          <a:p>
            <a:r>
              <a:rPr lang="en-US" sz="4000" b="1" dirty="0">
                <a:solidFill>
                  <a:schemeClr val="bg1"/>
                </a:solidFill>
              </a:rPr>
              <a:t>Johann Tetzel</a:t>
            </a:r>
          </a:p>
        </p:txBody>
      </p:sp>
      <p:sp>
        <p:nvSpPr>
          <p:cNvPr id="6" name="TextBox 5"/>
          <p:cNvSpPr txBox="1"/>
          <p:nvPr/>
        </p:nvSpPr>
        <p:spPr>
          <a:xfrm rot="-1380000">
            <a:off x="209929" y="3047391"/>
            <a:ext cx="5386731" cy="1569660"/>
          </a:xfrm>
          <a:prstGeom prst="rect">
            <a:avLst/>
          </a:prstGeom>
          <a:noFill/>
        </p:spPr>
        <p:txBody>
          <a:bodyPr wrap="square" rtlCol="0">
            <a:spAutoFit/>
          </a:bodyPr>
          <a:lstStyle/>
          <a:p>
            <a:r>
              <a:rPr lang="en-US" sz="3200" b="1" dirty="0">
                <a:solidFill>
                  <a:schemeClr val="bg1"/>
                </a:solidFill>
              </a:rPr>
              <a:t>“As soon as a coin in the coffer</a:t>
            </a:r>
          </a:p>
          <a:p>
            <a:r>
              <a:rPr lang="en-US" sz="3200" b="1" dirty="0">
                <a:solidFill>
                  <a:schemeClr val="bg1"/>
                </a:solidFill>
              </a:rPr>
              <a:t>  rings, another soul from Purgatory springs!”</a:t>
            </a:r>
          </a:p>
        </p:txBody>
      </p:sp>
      <p:sp>
        <p:nvSpPr>
          <p:cNvPr id="7" name="Oval Callout 6"/>
          <p:cNvSpPr/>
          <p:nvPr/>
        </p:nvSpPr>
        <p:spPr>
          <a:xfrm>
            <a:off x="4343401" y="1"/>
            <a:ext cx="3733799" cy="2286000"/>
          </a:xfrm>
          <a:prstGeom prst="wedgeEllipseCallout">
            <a:avLst>
              <a:gd name="adj1" fmla="val 11291"/>
              <a:gd name="adj2" fmla="val 61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rPr>
              <a:t>“If you pay enough money, your sins are forgiven, my child…”</a:t>
            </a:r>
          </a:p>
        </p:txBody>
      </p:sp>
    </p:spTree>
    <p:extLst>
      <p:ext uri="{BB962C8B-B14F-4D97-AF65-F5344CB8AC3E}">
        <p14:creationId xmlns:p14="http://schemas.microsoft.com/office/powerpoint/2010/main" val="402610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10400" cy="1143000"/>
          </a:xfrm>
        </p:spPr>
        <p:txBody>
          <a:bodyPr anchor="t"/>
          <a:lstStyle/>
          <a:p>
            <a:r>
              <a:rPr lang="en-US" b="1" dirty="0">
                <a:solidFill>
                  <a:schemeClr val="bg1"/>
                </a:solidFill>
              </a:rPr>
              <a:t>Church Critics</a:t>
            </a:r>
          </a:p>
        </p:txBody>
      </p:sp>
      <p:sp>
        <p:nvSpPr>
          <p:cNvPr id="4" name="Text Placeholder 3"/>
          <p:cNvSpPr>
            <a:spLocks noGrp="1"/>
          </p:cNvSpPr>
          <p:nvPr>
            <p:ph type="body" idx="1"/>
          </p:nvPr>
        </p:nvSpPr>
        <p:spPr>
          <a:xfrm>
            <a:off x="152400" y="990600"/>
            <a:ext cx="4040188" cy="639762"/>
          </a:xfrm>
          <a:ln>
            <a:solidFill>
              <a:schemeClr val="bg1"/>
            </a:solidFill>
          </a:ln>
        </p:spPr>
        <p:txBody>
          <a:bodyPr>
            <a:normAutofit lnSpcReduction="10000"/>
          </a:bodyPr>
          <a:lstStyle/>
          <a:p>
            <a:r>
              <a:rPr lang="en-US" sz="3200" dirty="0">
                <a:solidFill>
                  <a:schemeClr val="bg1"/>
                </a:solidFill>
              </a:rPr>
              <a:t>John </a:t>
            </a:r>
            <a:r>
              <a:rPr lang="en-US" sz="3600" dirty="0">
                <a:solidFill>
                  <a:schemeClr val="bg1"/>
                </a:solidFill>
              </a:rPr>
              <a:t>Wycliffe</a:t>
            </a:r>
            <a:r>
              <a:rPr lang="en-US" sz="3200" dirty="0">
                <a:solidFill>
                  <a:schemeClr val="bg1"/>
                </a:solidFill>
              </a:rPr>
              <a:t>  14</a:t>
            </a:r>
            <a:r>
              <a:rPr lang="en-US" sz="3200" baseline="30000" dirty="0">
                <a:solidFill>
                  <a:schemeClr val="bg1"/>
                </a:solidFill>
              </a:rPr>
              <a:t>th</a:t>
            </a:r>
            <a:r>
              <a:rPr lang="en-US" sz="3200" dirty="0">
                <a:solidFill>
                  <a:schemeClr val="bg1"/>
                </a:solidFill>
              </a:rPr>
              <a:t> c</a:t>
            </a:r>
          </a:p>
        </p:txBody>
      </p:sp>
      <p:sp>
        <p:nvSpPr>
          <p:cNvPr id="12" name="TextBox 11"/>
          <p:cNvSpPr txBox="1"/>
          <p:nvPr/>
        </p:nvSpPr>
        <p:spPr>
          <a:xfrm>
            <a:off x="669099" y="1953810"/>
            <a:ext cx="6434202" cy="646331"/>
          </a:xfrm>
          <a:prstGeom prst="rect">
            <a:avLst/>
          </a:prstGeom>
          <a:noFill/>
        </p:spPr>
        <p:txBody>
          <a:bodyPr wrap="square" rtlCol="0">
            <a:spAutoFit/>
          </a:bodyPr>
          <a:lstStyle/>
          <a:p>
            <a:r>
              <a:rPr lang="en-US" sz="3600" b="1" dirty="0">
                <a:solidFill>
                  <a:schemeClr val="bg1"/>
                </a:solidFill>
              </a:rPr>
              <a:t>Questioned </a:t>
            </a:r>
            <a:r>
              <a:rPr lang="en-US" sz="3600" b="1" u="sng" dirty="0">
                <a:solidFill>
                  <a:schemeClr val="bg1"/>
                </a:solidFill>
              </a:rPr>
              <a:t>Papal</a:t>
            </a:r>
            <a:r>
              <a:rPr lang="en-US" sz="3600" b="1" dirty="0">
                <a:solidFill>
                  <a:schemeClr val="bg1"/>
                </a:solidFill>
              </a:rPr>
              <a:t> </a:t>
            </a:r>
            <a:r>
              <a:rPr lang="en-US" sz="3600" b="1" u="sng" dirty="0">
                <a:solidFill>
                  <a:schemeClr val="bg1"/>
                </a:solidFill>
              </a:rPr>
              <a:t>Authority</a:t>
            </a:r>
          </a:p>
        </p:txBody>
      </p:sp>
      <p:pic>
        <p:nvPicPr>
          <p:cNvPr id="5" name="Picture 4">
            <a:extLst>
              <a:ext uri="{FF2B5EF4-FFF2-40B4-BE49-F238E27FC236}">
                <a16:creationId xmlns:a16="http://schemas.microsoft.com/office/drawing/2014/main" id="{3CA75B24-76E5-4F70-9C43-D7D0601A5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64230"/>
            <a:ext cx="2872740" cy="2872740"/>
          </a:xfrm>
          <a:prstGeom prst="rect">
            <a:avLst/>
          </a:prstGeom>
        </p:spPr>
      </p:pic>
      <p:sp>
        <p:nvSpPr>
          <p:cNvPr id="11" name="Text Placeholder 10">
            <a:extLst>
              <a:ext uri="{FF2B5EF4-FFF2-40B4-BE49-F238E27FC236}">
                <a16:creationId xmlns:a16="http://schemas.microsoft.com/office/drawing/2014/main" id="{0BA7FF8B-C815-467D-9D6B-20CDB5BBDEB2}"/>
              </a:ext>
            </a:extLst>
          </p:cNvPr>
          <p:cNvSpPr>
            <a:spLocks noGrp="1"/>
          </p:cNvSpPr>
          <p:nvPr>
            <p:ph type="body" sz="quarter" idx="3"/>
          </p:nvPr>
        </p:nvSpPr>
        <p:spPr>
          <a:xfrm>
            <a:off x="3886200" y="3429000"/>
            <a:ext cx="4919599" cy="2872740"/>
          </a:xfrm>
        </p:spPr>
        <p:txBody>
          <a:bodyPr>
            <a:normAutofit lnSpcReduction="10000"/>
          </a:bodyPr>
          <a:lstStyle/>
          <a:p>
            <a:pPr marL="514350" indent="-514350">
              <a:buFont typeface="+mj-lt"/>
              <a:buAutoNum type="arabicPeriod"/>
            </a:pPr>
            <a:r>
              <a:rPr lang="en-US" sz="3200" dirty="0">
                <a:solidFill>
                  <a:schemeClr val="bg1"/>
                </a:solidFill>
              </a:rPr>
              <a:t>believed the Bible taught that all men were </a:t>
            </a:r>
            <a:r>
              <a:rPr lang="en-US" sz="3200" u="sng" dirty="0">
                <a:solidFill>
                  <a:schemeClr val="bg1"/>
                </a:solidFill>
              </a:rPr>
              <a:t>sinners</a:t>
            </a:r>
          </a:p>
          <a:p>
            <a:pPr marL="514350" indent="-514350">
              <a:buFont typeface="+mj-lt"/>
              <a:buAutoNum type="arabicPeriod"/>
            </a:pPr>
            <a:r>
              <a:rPr lang="en-US" sz="3200" dirty="0">
                <a:solidFill>
                  <a:schemeClr val="bg1"/>
                </a:solidFill>
              </a:rPr>
              <a:t>The pope was no better than others and could </a:t>
            </a:r>
            <a:r>
              <a:rPr lang="en-US" sz="3200" u="sng" dirty="0">
                <a:solidFill>
                  <a:schemeClr val="bg1"/>
                </a:solidFill>
              </a:rPr>
              <a:t>sin or be wrong</a:t>
            </a:r>
            <a:r>
              <a:rPr lang="en-US" sz="3200" dirty="0">
                <a:solidFill>
                  <a:schemeClr val="bg1"/>
                </a:solidFill>
              </a:rPr>
              <a:t> about issues</a:t>
            </a:r>
          </a:p>
        </p:txBody>
      </p:sp>
    </p:spTree>
    <p:extLst>
      <p:ext uri="{BB962C8B-B14F-4D97-AF65-F5344CB8AC3E}">
        <p14:creationId xmlns:p14="http://schemas.microsoft.com/office/powerpoint/2010/main" val="59743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2644</Words>
  <Application>Microsoft Office PowerPoint</Application>
  <PresentationFormat>On-screen Show (4:3)</PresentationFormat>
  <Paragraphs>231</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Castellar</vt:lpstr>
      <vt:lpstr>Franklin Gothic Heavy</vt:lpstr>
      <vt:lpstr>Times New Roman</vt:lpstr>
      <vt:lpstr>Office Theme</vt:lpstr>
      <vt:lpstr>16-1 The Protestant Reformation 16-2 The Spread of Protestantism</vt:lpstr>
      <vt:lpstr>Martin Luther:  “Lord, teach us to think about death  so that we may learn how to live.”</vt:lpstr>
      <vt:lpstr>The Catholic Church</vt:lpstr>
      <vt:lpstr>Problems with the Catholic Church</vt:lpstr>
      <vt:lpstr>Problems with the Catholic Church</vt:lpstr>
      <vt:lpstr>Problems with the Catholic Church</vt:lpstr>
      <vt:lpstr>INDULGENCES</vt:lpstr>
      <vt:lpstr>INDULGENCES</vt:lpstr>
      <vt:lpstr>Church Critics</vt:lpstr>
      <vt:lpstr>Church Critics</vt:lpstr>
      <vt:lpstr>Church Critics</vt:lpstr>
      <vt:lpstr>Martin Luther (1483-1546)</vt:lpstr>
      <vt:lpstr>Martin Luther (1483-1546)</vt:lpstr>
      <vt:lpstr>95 Theses </vt:lpstr>
      <vt:lpstr>Diet of Worms</vt:lpstr>
      <vt:lpstr>Diet of Worms</vt:lpstr>
      <vt:lpstr>Castle at Wartburg</vt:lpstr>
      <vt:lpstr>PowerPoint Presentation</vt:lpstr>
      <vt:lpstr>Luther’s Theology…</vt:lpstr>
      <vt:lpstr>Changes</vt:lpstr>
      <vt:lpstr>Effects of the Reformation…</vt:lpstr>
      <vt:lpstr>Effects of the Reformation…</vt:lpstr>
      <vt:lpstr>Effects cont…  Church Power Weakened</vt:lpstr>
      <vt:lpstr>PROTESTant Sects Emerged</vt:lpstr>
      <vt:lpstr>PowerPoint Presentation</vt:lpstr>
      <vt:lpstr>One critical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Luther and the Protestant Reformation</dc:title>
  <dc:creator>glscott@live.com</dc:creator>
  <cp:lastModifiedBy>Greg Scott</cp:lastModifiedBy>
  <cp:revision>49</cp:revision>
  <cp:lastPrinted>2014-02-11T23:34:13Z</cp:lastPrinted>
  <dcterms:created xsi:type="dcterms:W3CDTF">2014-02-11T22:17:59Z</dcterms:created>
  <dcterms:modified xsi:type="dcterms:W3CDTF">2019-02-01T17:19:54Z</dcterms:modified>
</cp:coreProperties>
</file>