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5143500" type="screen16x9"/>
  <p:notesSz cx="6858000" cy="9144000"/>
  <p:embeddedFontLst>
    <p:embeddedFont>
      <p:font typeface="Lexend" panose="020B0604020202020204" charset="0"/>
      <p:regular r:id="rId37"/>
      <p:bold r:id="rId38"/>
    </p:embeddedFont>
    <p:embeddedFont>
      <p:font typeface="Lexend Black" panose="020B0604020202020204" charset="0"/>
      <p:bold r:id="rId39"/>
    </p:embeddedFont>
    <p:embeddedFont>
      <p:font typeface="Lexend ExtraBold" panose="020B0604020202020204" charset="0"/>
      <p:bold r:id="rId40"/>
    </p:embeddedFont>
    <p:embeddedFont>
      <p:font typeface="Lexend Medium" panose="020B0604020202020204" charset="0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9CB05D-56FD-485D-A334-2ECDB04E1E9C}" v="31" dt="2024-03-04T00:01:32.4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43" y="2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 Scott" userId="c650d04ab2c8d8e3" providerId="LiveId" clId="{C99CB05D-56FD-485D-A334-2ECDB04E1E9C}"/>
    <pc:docChg chg="custSel modSld modMainMaster">
      <pc:chgData name="Greg Scott" userId="c650d04ab2c8d8e3" providerId="LiveId" clId="{C99CB05D-56FD-485D-A334-2ECDB04E1E9C}" dt="2024-03-04T00:01:32.464" v="159"/>
      <pc:docMkLst>
        <pc:docMk/>
      </pc:docMkLst>
      <pc:sldChg chg="setBg modNotes">
        <pc:chgData name="Greg Scott" userId="c650d04ab2c8d8e3" providerId="LiveId" clId="{C99CB05D-56FD-485D-A334-2ECDB04E1E9C}" dt="2024-03-04T00:01:32.464" v="159"/>
        <pc:sldMkLst>
          <pc:docMk/>
          <pc:sldMk cId="0" sldId="256"/>
        </pc:sldMkLst>
      </pc:sldChg>
      <pc:sldChg chg="setBg modNotes">
        <pc:chgData name="Greg Scott" userId="c650d04ab2c8d8e3" providerId="LiveId" clId="{C99CB05D-56FD-485D-A334-2ECDB04E1E9C}" dt="2024-03-04T00:01:32.464" v="159"/>
        <pc:sldMkLst>
          <pc:docMk/>
          <pc:sldMk cId="0" sldId="257"/>
        </pc:sldMkLst>
      </pc:sldChg>
      <pc:sldChg chg="setBg modNotes">
        <pc:chgData name="Greg Scott" userId="c650d04ab2c8d8e3" providerId="LiveId" clId="{C99CB05D-56FD-485D-A334-2ECDB04E1E9C}" dt="2024-03-04T00:01:32.464" v="159"/>
        <pc:sldMkLst>
          <pc:docMk/>
          <pc:sldMk cId="0" sldId="258"/>
        </pc:sldMkLst>
      </pc:sldChg>
      <pc:sldChg chg="setBg modNotes">
        <pc:chgData name="Greg Scott" userId="c650d04ab2c8d8e3" providerId="LiveId" clId="{C99CB05D-56FD-485D-A334-2ECDB04E1E9C}" dt="2024-03-04T00:01:32.464" v="159"/>
        <pc:sldMkLst>
          <pc:docMk/>
          <pc:sldMk cId="0" sldId="259"/>
        </pc:sldMkLst>
      </pc:sldChg>
      <pc:sldChg chg="setBg modNotes">
        <pc:chgData name="Greg Scott" userId="c650d04ab2c8d8e3" providerId="LiveId" clId="{C99CB05D-56FD-485D-A334-2ECDB04E1E9C}" dt="2024-03-04T00:01:32.464" v="159"/>
        <pc:sldMkLst>
          <pc:docMk/>
          <pc:sldMk cId="0" sldId="260"/>
        </pc:sldMkLst>
      </pc:sldChg>
      <pc:sldChg chg="modSp mod setBg">
        <pc:chgData name="Greg Scott" userId="c650d04ab2c8d8e3" providerId="LiveId" clId="{C99CB05D-56FD-485D-A334-2ECDB04E1E9C}" dt="2024-03-04T00:01:32.464" v="159"/>
        <pc:sldMkLst>
          <pc:docMk/>
          <pc:sldMk cId="0" sldId="261"/>
        </pc:sldMkLst>
        <pc:picChg chg="mod">
          <ac:chgData name="Greg Scott" userId="c650d04ab2c8d8e3" providerId="LiveId" clId="{C99CB05D-56FD-485D-A334-2ECDB04E1E9C}" dt="2024-03-04T00:00:22.875" v="155" actId="1076"/>
          <ac:picMkLst>
            <pc:docMk/>
            <pc:sldMk cId="0" sldId="261"/>
            <ac:picMk id="95" creationId="{00000000-0000-0000-0000-000000000000}"/>
          </ac:picMkLst>
        </pc:picChg>
      </pc:sldChg>
      <pc:sldChg chg="modSp mod setBg">
        <pc:chgData name="Greg Scott" userId="c650d04ab2c8d8e3" providerId="LiveId" clId="{C99CB05D-56FD-485D-A334-2ECDB04E1E9C}" dt="2024-03-04T00:01:32.464" v="159"/>
        <pc:sldMkLst>
          <pc:docMk/>
          <pc:sldMk cId="0" sldId="262"/>
        </pc:sldMkLst>
        <pc:spChg chg="mod">
          <ac:chgData name="Greg Scott" userId="c650d04ab2c8d8e3" providerId="LiveId" clId="{C99CB05D-56FD-485D-A334-2ECDB04E1E9C}" dt="2024-03-03T23:33:13.596" v="5" actId="27636"/>
          <ac:spMkLst>
            <pc:docMk/>
            <pc:sldMk cId="0" sldId="262"/>
            <ac:spMk id="101" creationId="{00000000-0000-0000-0000-000000000000}"/>
          </ac:spMkLst>
        </pc:spChg>
        <pc:spChg chg="mod">
          <ac:chgData name="Greg Scott" userId="c650d04ab2c8d8e3" providerId="LiveId" clId="{C99CB05D-56FD-485D-A334-2ECDB04E1E9C}" dt="2024-03-03T23:33:13.595" v="4" actId="27636"/>
          <ac:spMkLst>
            <pc:docMk/>
            <pc:sldMk cId="0" sldId="262"/>
            <ac:spMk id="102" creationId="{00000000-0000-0000-0000-000000000000}"/>
          </ac:spMkLst>
        </pc:spChg>
      </pc:sldChg>
      <pc:sldChg chg="setBg modNotes">
        <pc:chgData name="Greg Scott" userId="c650d04ab2c8d8e3" providerId="LiveId" clId="{C99CB05D-56FD-485D-A334-2ECDB04E1E9C}" dt="2024-03-04T00:01:32.464" v="159"/>
        <pc:sldMkLst>
          <pc:docMk/>
          <pc:sldMk cId="0" sldId="263"/>
        </pc:sldMkLst>
      </pc:sldChg>
      <pc:sldChg chg="modSp mod setBg">
        <pc:chgData name="Greg Scott" userId="c650d04ab2c8d8e3" providerId="LiveId" clId="{C99CB05D-56FD-485D-A334-2ECDB04E1E9C}" dt="2024-03-04T00:01:32.464" v="159"/>
        <pc:sldMkLst>
          <pc:docMk/>
          <pc:sldMk cId="0" sldId="264"/>
        </pc:sldMkLst>
        <pc:spChg chg="mod">
          <ac:chgData name="Greg Scott" userId="c650d04ab2c8d8e3" providerId="LiveId" clId="{C99CB05D-56FD-485D-A334-2ECDB04E1E9C}" dt="2024-03-03T23:33:13.608" v="6" actId="27636"/>
          <ac:spMkLst>
            <pc:docMk/>
            <pc:sldMk cId="0" sldId="264"/>
            <ac:spMk id="118" creationId="{00000000-0000-0000-0000-000000000000}"/>
          </ac:spMkLst>
        </pc:spChg>
      </pc:sldChg>
      <pc:sldChg chg="setBg modNotes">
        <pc:chgData name="Greg Scott" userId="c650d04ab2c8d8e3" providerId="LiveId" clId="{C99CB05D-56FD-485D-A334-2ECDB04E1E9C}" dt="2024-03-04T00:01:32.464" v="159"/>
        <pc:sldMkLst>
          <pc:docMk/>
          <pc:sldMk cId="0" sldId="265"/>
        </pc:sldMkLst>
      </pc:sldChg>
      <pc:sldChg chg="modSp mod setBg">
        <pc:chgData name="Greg Scott" userId="c650d04ab2c8d8e3" providerId="LiveId" clId="{C99CB05D-56FD-485D-A334-2ECDB04E1E9C}" dt="2024-03-04T00:01:32.464" v="159"/>
        <pc:sldMkLst>
          <pc:docMk/>
          <pc:sldMk cId="0" sldId="266"/>
        </pc:sldMkLst>
        <pc:spChg chg="mod">
          <ac:chgData name="Greg Scott" userId="c650d04ab2c8d8e3" providerId="LiveId" clId="{C99CB05D-56FD-485D-A334-2ECDB04E1E9C}" dt="2024-03-03T23:33:13.615" v="7" actId="27636"/>
          <ac:spMkLst>
            <pc:docMk/>
            <pc:sldMk cId="0" sldId="266"/>
            <ac:spMk id="135" creationId="{00000000-0000-0000-0000-000000000000}"/>
          </ac:spMkLst>
        </pc:spChg>
      </pc:sldChg>
      <pc:sldChg chg="setBg modNotes">
        <pc:chgData name="Greg Scott" userId="c650d04ab2c8d8e3" providerId="LiveId" clId="{C99CB05D-56FD-485D-A334-2ECDB04E1E9C}" dt="2024-03-04T00:01:32.464" v="159"/>
        <pc:sldMkLst>
          <pc:docMk/>
          <pc:sldMk cId="0" sldId="267"/>
        </pc:sldMkLst>
      </pc:sldChg>
      <pc:sldChg chg="modSp mod setBg">
        <pc:chgData name="Greg Scott" userId="c650d04ab2c8d8e3" providerId="LiveId" clId="{C99CB05D-56FD-485D-A334-2ECDB04E1E9C}" dt="2024-03-04T00:01:32.464" v="159"/>
        <pc:sldMkLst>
          <pc:docMk/>
          <pc:sldMk cId="0" sldId="268"/>
        </pc:sldMkLst>
        <pc:spChg chg="mod">
          <ac:chgData name="Greg Scott" userId="c650d04ab2c8d8e3" providerId="LiveId" clId="{C99CB05D-56FD-485D-A334-2ECDB04E1E9C}" dt="2024-03-03T23:33:13.624" v="8" actId="27636"/>
          <ac:spMkLst>
            <pc:docMk/>
            <pc:sldMk cId="0" sldId="268"/>
            <ac:spMk id="152" creationId="{00000000-0000-0000-0000-000000000000}"/>
          </ac:spMkLst>
        </pc:spChg>
      </pc:sldChg>
      <pc:sldChg chg="setBg modNotes">
        <pc:chgData name="Greg Scott" userId="c650d04ab2c8d8e3" providerId="LiveId" clId="{C99CB05D-56FD-485D-A334-2ECDB04E1E9C}" dt="2024-03-04T00:01:32.464" v="159"/>
        <pc:sldMkLst>
          <pc:docMk/>
          <pc:sldMk cId="0" sldId="269"/>
        </pc:sldMkLst>
      </pc:sldChg>
      <pc:sldChg chg="setBg modNotes">
        <pc:chgData name="Greg Scott" userId="c650d04ab2c8d8e3" providerId="LiveId" clId="{C99CB05D-56FD-485D-A334-2ECDB04E1E9C}" dt="2024-03-04T00:01:32.464" v="159"/>
        <pc:sldMkLst>
          <pc:docMk/>
          <pc:sldMk cId="0" sldId="270"/>
        </pc:sldMkLst>
      </pc:sldChg>
      <pc:sldChg chg="modSp mod setBg">
        <pc:chgData name="Greg Scott" userId="c650d04ab2c8d8e3" providerId="LiveId" clId="{C99CB05D-56FD-485D-A334-2ECDB04E1E9C}" dt="2024-03-04T00:01:32.464" v="159"/>
        <pc:sldMkLst>
          <pc:docMk/>
          <pc:sldMk cId="0" sldId="271"/>
        </pc:sldMkLst>
        <pc:spChg chg="mod">
          <ac:chgData name="Greg Scott" userId="c650d04ab2c8d8e3" providerId="LiveId" clId="{C99CB05D-56FD-485D-A334-2ECDB04E1E9C}" dt="2024-03-03T23:33:13.632" v="9" actId="27636"/>
          <ac:spMkLst>
            <pc:docMk/>
            <pc:sldMk cId="0" sldId="271"/>
            <ac:spMk id="177" creationId="{00000000-0000-0000-0000-000000000000}"/>
          </ac:spMkLst>
        </pc:spChg>
      </pc:sldChg>
      <pc:sldChg chg="setBg modNotes">
        <pc:chgData name="Greg Scott" userId="c650d04ab2c8d8e3" providerId="LiveId" clId="{C99CB05D-56FD-485D-A334-2ECDB04E1E9C}" dt="2024-03-04T00:01:32.464" v="159"/>
        <pc:sldMkLst>
          <pc:docMk/>
          <pc:sldMk cId="0" sldId="272"/>
        </pc:sldMkLst>
      </pc:sldChg>
      <pc:sldChg chg="modSp mod setBg">
        <pc:chgData name="Greg Scott" userId="c650d04ab2c8d8e3" providerId="LiveId" clId="{C99CB05D-56FD-485D-A334-2ECDB04E1E9C}" dt="2024-03-04T00:01:32.464" v="159"/>
        <pc:sldMkLst>
          <pc:docMk/>
          <pc:sldMk cId="0" sldId="273"/>
        </pc:sldMkLst>
        <pc:spChg chg="mod">
          <ac:chgData name="Greg Scott" userId="c650d04ab2c8d8e3" providerId="LiveId" clId="{C99CB05D-56FD-485D-A334-2ECDB04E1E9C}" dt="2024-03-03T23:33:13.642" v="10" actId="27636"/>
          <ac:spMkLst>
            <pc:docMk/>
            <pc:sldMk cId="0" sldId="273"/>
            <ac:spMk id="193" creationId="{00000000-0000-0000-0000-000000000000}"/>
          </ac:spMkLst>
        </pc:spChg>
      </pc:sldChg>
      <pc:sldChg chg="setBg modNotes">
        <pc:chgData name="Greg Scott" userId="c650d04ab2c8d8e3" providerId="LiveId" clId="{C99CB05D-56FD-485D-A334-2ECDB04E1E9C}" dt="2024-03-04T00:01:32.464" v="159"/>
        <pc:sldMkLst>
          <pc:docMk/>
          <pc:sldMk cId="0" sldId="274"/>
        </pc:sldMkLst>
      </pc:sldChg>
      <pc:sldChg chg="addSp modSp mod setBg modNotes">
        <pc:chgData name="Greg Scott" userId="c650d04ab2c8d8e3" providerId="LiveId" clId="{C99CB05D-56FD-485D-A334-2ECDB04E1E9C}" dt="2024-03-04T00:01:32.464" v="159"/>
        <pc:sldMkLst>
          <pc:docMk/>
          <pc:sldMk cId="0" sldId="275"/>
        </pc:sldMkLst>
        <pc:picChg chg="add mod">
          <ac:chgData name="Greg Scott" userId="c650d04ab2c8d8e3" providerId="LiveId" clId="{C99CB05D-56FD-485D-A334-2ECDB04E1E9C}" dt="2024-03-03T23:33:17.525" v="14" actId="1076"/>
          <ac:picMkLst>
            <pc:docMk/>
            <pc:sldMk cId="0" sldId="275"/>
            <ac:picMk id="3" creationId="{EBA1500E-295B-F216-9BDF-E1539B06056A}"/>
          </ac:picMkLst>
        </pc:picChg>
        <pc:picChg chg="add mod">
          <ac:chgData name="Greg Scott" userId="c650d04ab2c8d8e3" providerId="LiveId" clId="{C99CB05D-56FD-485D-A334-2ECDB04E1E9C}" dt="2024-03-03T23:33:55.865" v="19" actId="14100"/>
          <ac:picMkLst>
            <pc:docMk/>
            <pc:sldMk cId="0" sldId="275"/>
            <ac:picMk id="5" creationId="{8E3AFDDF-CF64-3613-0D5F-EE97AC27D202}"/>
          </ac:picMkLst>
        </pc:picChg>
      </pc:sldChg>
      <pc:sldChg chg="addSp modSp mod setBg">
        <pc:chgData name="Greg Scott" userId="c650d04ab2c8d8e3" providerId="LiveId" clId="{C99CB05D-56FD-485D-A334-2ECDB04E1E9C}" dt="2024-03-04T00:01:32.464" v="159"/>
        <pc:sldMkLst>
          <pc:docMk/>
          <pc:sldMk cId="0" sldId="276"/>
        </pc:sldMkLst>
        <pc:spChg chg="mod">
          <ac:chgData name="Greg Scott" userId="c650d04ab2c8d8e3" providerId="LiveId" clId="{C99CB05D-56FD-485D-A334-2ECDB04E1E9C}" dt="2024-03-03T23:33:13.524" v="1" actId="27636"/>
          <ac:spMkLst>
            <pc:docMk/>
            <pc:sldMk cId="0" sldId="276"/>
            <ac:spMk id="216" creationId="{00000000-0000-0000-0000-000000000000}"/>
          </ac:spMkLst>
        </pc:spChg>
        <pc:picChg chg="add mod">
          <ac:chgData name="Greg Scott" userId="c650d04ab2c8d8e3" providerId="LiveId" clId="{C99CB05D-56FD-485D-A334-2ECDB04E1E9C}" dt="2024-03-03T23:35:27.396" v="24" actId="14100"/>
          <ac:picMkLst>
            <pc:docMk/>
            <pc:sldMk cId="0" sldId="276"/>
            <ac:picMk id="3" creationId="{7E1A3EDC-33AA-B7B6-1A70-90BE7C6D5671}"/>
          </ac:picMkLst>
        </pc:picChg>
      </pc:sldChg>
      <pc:sldChg chg="addSp modSp mod setBg">
        <pc:chgData name="Greg Scott" userId="c650d04ab2c8d8e3" providerId="LiveId" clId="{C99CB05D-56FD-485D-A334-2ECDB04E1E9C}" dt="2024-03-04T00:01:32.464" v="159"/>
        <pc:sldMkLst>
          <pc:docMk/>
          <pc:sldMk cId="0" sldId="277"/>
        </pc:sldMkLst>
        <pc:spChg chg="mod">
          <ac:chgData name="Greg Scott" userId="c650d04ab2c8d8e3" providerId="LiveId" clId="{C99CB05D-56FD-485D-A334-2ECDB04E1E9C}" dt="2024-03-03T23:33:13.534" v="2" actId="27636"/>
          <ac:spMkLst>
            <pc:docMk/>
            <pc:sldMk cId="0" sldId="277"/>
            <ac:spMk id="222" creationId="{00000000-0000-0000-0000-000000000000}"/>
          </ac:spMkLst>
        </pc:spChg>
        <pc:picChg chg="add mod">
          <ac:chgData name="Greg Scott" userId="c650d04ab2c8d8e3" providerId="LiveId" clId="{C99CB05D-56FD-485D-A334-2ECDB04E1E9C}" dt="2024-03-03T23:37:15.650" v="35" actId="14100"/>
          <ac:picMkLst>
            <pc:docMk/>
            <pc:sldMk cId="0" sldId="277"/>
            <ac:picMk id="3" creationId="{7920467B-960E-C02A-2697-6B58B29F9A09}"/>
          </ac:picMkLst>
        </pc:picChg>
        <pc:picChg chg="add mod">
          <ac:chgData name="Greg Scott" userId="c650d04ab2c8d8e3" providerId="LiveId" clId="{C99CB05D-56FD-485D-A334-2ECDB04E1E9C}" dt="2024-03-03T23:37:11.747" v="34" actId="14100"/>
          <ac:picMkLst>
            <pc:docMk/>
            <pc:sldMk cId="0" sldId="277"/>
            <ac:picMk id="5" creationId="{BC6E6FD9-56F3-DCDC-06C0-CB2AE660805C}"/>
          </ac:picMkLst>
        </pc:picChg>
      </pc:sldChg>
      <pc:sldChg chg="addSp modSp mod setBg modNotes">
        <pc:chgData name="Greg Scott" userId="c650d04ab2c8d8e3" providerId="LiveId" clId="{C99CB05D-56FD-485D-A334-2ECDB04E1E9C}" dt="2024-03-04T00:01:32.464" v="159"/>
        <pc:sldMkLst>
          <pc:docMk/>
          <pc:sldMk cId="0" sldId="278"/>
        </pc:sldMkLst>
        <pc:picChg chg="add mod">
          <ac:chgData name="Greg Scott" userId="c650d04ab2c8d8e3" providerId="LiveId" clId="{C99CB05D-56FD-485D-A334-2ECDB04E1E9C}" dt="2024-03-03T23:39:20.791" v="46" actId="1076"/>
          <ac:picMkLst>
            <pc:docMk/>
            <pc:sldMk cId="0" sldId="278"/>
            <ac:picMk id="3" creationId="{792E679E-66D7-7DD2-EF00-489353755D4D}"/>
          </ac:picMkLst>
        </pc:picChg>
        <pc:picChg chg="add mod">
          <ac:chgData name="Greg Scott" userId="c650d04ab2c8d8e3" providerId="LiveId" clId="{C99CB05D-56FD-485D-A334-2ECDB04E1E9C}" dt="2024-03-03T23:39:15.555" v="45" actId="1076"/>
          <ac:picMkLst>
            <pc:docMk/>
            <pc:sldMk cId="0" sldId="278"/>
            <ac:picMk id="5" creationId="{107EE23A-0EAB-143F-358B-03150CD67BAB}"/>
          </ac:picMkLst>
        </pc:picChg>
      </pc:sldChg>
      <pc:sldChg chg="addSp delSp modSp mod setBg modNotes">
        <pc:chgData name="Greg Scott" userId="c650d04ab2c8d8e3" providerId="LiveId" clId="{C99CB05D-56FD-485D-A334-2ECDB04E1E9C}" dt="2024-03-04T00:01:32.464" v="159"/>
        <pc:sldMkLst>
          <pc:docMk/>
          <pc:sldMk cId="0" sldId="279"/>
        </pc:sldMkLst>
        <pc:picChg chg="add mod">
          <ac:chgData name="Greg Scott" userId="c650d04ab2c8d8e3" providerId="LiveId" clId="{C99CB05D-56FD-485D-A334-2ECDB04E1E9C}" dt="2024-03-03T23:43:42.273" v="51" actId="1076"/>
          <ac:picMkLst>
            <pc:docMk/>
            <pc:sldMk cId="0" sldId="279"/>
            <ac:picMk id="3" creationId="{046BEBD6-AA74-6023-0872-BED3B4023682}"/>
          </ac:picMkLst>
        </pc:picChg>
        <pc:picChg chg="add del mod">
          <ac:chgData name="Greg Scott" userId="c650d04ab2c8d8e3" providerId="LiveId" clId="{C99CB05D-56FD-485D-A334-2ECDB04E1E9C}" dt="2024-03-03T23:48:44.414" v="79" actId="478"/>
          <ac:picMkLst>
            <pc:docMk/>
            <pc:sldMk cId="0" sldId="279"/>
            <ac:picMk id="5" creationId="{EB8FB091-8FE5-DAAC-E7DE-8A29F19B71B5}"/>
          </ac:picMkLst>
        </pc:picChg>
        <pc:picChg chg="add mod">
          <ac:chgData name="Greg Scott" userId="c650d04ab2c8d8e3" providerId="LiveId" clId="{C99CB05D-56FD-485D-A334-2ECDB04E1E9C}" dt="2024-03-03T23:48:53.040" v="83" actId="1076"/>
          <ac:picMkLst>
            <pc:docMk/>
            <pc:sldMk cId="0" sldId="279"/>
            <ac:picMk id="7" creationId="{6B4DB1CF-325A-B04B-99DF-EAAE19B855F2}"/>
          </ac:picMkLst>
        </pc:picChg>
      </pc:sldChg>
      <pc:sldChg chg="addSp modSp mod setBg">
        <pc:chgData name="Greg Scott" userId="c650d04ab2c8d8e3" providerId="LiveId" clId="{C99CB05D-56FD-485D-A334-2ECDB04E1E9C}" dt="2024-03-04T00:01:32.464" v="159"/>
        <pc:sldMkLst>
          <pc:docMk/>
          <pc:sldMk cId="0" sldId="280"/>
        </pc:sldMkLst>
        <pc:spChg chg="mod">
          <ac:chgData name="Greg Scott" userId="c650d04ab2c8d8e3" providerId="LiveId" clId="{C99CB05D-56FD-485D-A334-2ECDB04E1E9C}" dt="2024-03-03T23:33:13.563" v="3" actId="27636"/>
          <ac:spMkLst>
            <pc:docMk/>
            <pc:sldMk cId="0" sldId="280"/>
            <ac:spMk id="240" creationId="{00000000-0000-0000-0000-000000000000}"/>
          </ac:spMkLst>
        </pc:spChg>
        <pc:picChg chg="add mod">
          <ac:chgData name="Greg Scott" userId="c650d04ab2c8d8e3" providerId="LiveId" clId="{C99CB05D-56FD-485D-A334-2ECDB04E1E9C}" dt="2024-03-03T23:46:48.039" v="60" actId="1076"/>
          <ac:picMkLst>
            <pc:docMk/>
            <pc:sldMk cId="0" sldId="280"/>
            <ac:picMk id="3" creationId="{2EFED81E-E01C-59FB-69A2-81A795F3C480}"/>
          </ac:picMkLst>
        </pc:picChg>
        <pc:picChg chg="add mod">
          <ac:chgData name="Greg Scott" userId="c650d04ab2c8d8e3" providerId="LiveId" clId="{C99CB05D-56FD-485D-A334-2ECDB04E1E9C}" dt="2024-03-03T23:47:03.879" v="65" actId="1076"/>
          <ac:picMkLst>
            <pc:docMk/>
            <pc:sldMk cId="0" sldId="280"/>
            <ac:picMk id="5" creationId="{35940B90-356B-2990-C597-AFD44FB4048B}"/>
          </ac:picMkLst>
        </pc:picChg>
      </pc:sldChg>
      <pc:sldChg chg="addSp modSp mod setBg modNotes">
        <pc:chgData name="Greg Scott" userId="c650d04ab2c8d8e3" providerId="LiveId" clId="{C99CB05D-56FD-485D-A334-2ECDB04E1E9C}" dt="2024-03-04T00:01:32.464" v="159"/>
        <pc:sldMkLst>
          <pc:docMk/>
          <pc:sldMk cId="0" sldId="281"/>
        </pc:sldMkLst>
        <pc:picChg chg="add mod">
          <ac:chgData name="Greg Scott" userId="c650d04ab2c8d8e3" providerId="LiveId" clId="{C99CB05D-56FD-485D-A334-2ECDB04E1E9C}" dt="2024-03-03T23:48:09.603" v="70" actId="1076"/>
          <ac:picMkLst>
            <pc:docMk/>
            <pc:sldMk cId="0" sldId="281"/>
            <ac:picMk id="3" creationId="{8567BCAB-6FFB-DB10-166D-AD161565FB41}"/>
          </ac:picMkLst>
        </pc:picChg>
        <pc:picChg chg="add mod">
          <ac:chgData name="Greg Scott" userId="c650d04ab2c8d8e3" providerId="LiveId" clId="{C99CB05D-56FD-485D-A334-2ECDB04E1E9C}" dt="2024-03-03T23:49:23.739" v="89" actId="1076"/>
          <ac:picMkLst>
            <pc:docMk/>
            <pc:sldMk cId="0" sldId="281"/>
            <ac:picMk id="5" creationId="{A51B27AF-F653-F8BE-59D1-CC3945208E3F}"/>
          </ac:picMkLst>
        </pc:picChg>
        <pc:picChg chg="add mod">
          <ac:chgData name="Greg Scott" userId="c650d04ab2c8d8e3" providerId="LiveId" clId="{C99CB05D-56FD-485D-A334-2ECDB04E1E9C}" dt="2024-03-03T23:49:19.547" v="88" actId="1076"/>
          <ac:picMkLst>
            <pc:docMk/>
            <pc:sldMk cId="0" sldId="281"/>
            <ac:picMk id="7" creationId="{AE53FECA-4EAE-D4AC-B8E1-35464C0837EE}"/>
          </ac:picMkLst>
        </pc:picChg>
      </pc:sldChg>
      <pc:sldChg chg="addSp modSp mod setBg modNotes">
        <pc:chgData name="Greg Scott" userId="c650d04ab2c8d8e3" providerId="LiveId" clId="{C99CB05D-56FD-485D-A334-2ECDB04E1E9C}" dt="2024-03-04T00:01:32.464" v="159"/>
        <pc:sldMkLst>
          <pc:docMk/>
          <pc:sldMk cId="0" sldId="282"/>
        </pc:sldMkLst>
        <pc:picChg chg="add mod">
          <ac:chgData name="Greg Scott" userId="c650d04ab2c8d8e3" providerId="LiveId" clId="{C99CB05D-56FD-485D-A334-2ECDB04E1E9C}" dt="2024-03-03T23:51:01.530" v="94" actId="1076"/>
          <ac:picMkLst>
            <pc:docMk/>
            <pc:sldMk cId="0" sldId="282"/>
            <ac:picMk id="3" creationId="{BD285489-855E-D00B-C696-3B5AA2618B7F}"/>
          </ac:picMkLst>
        </pc:picChg>
        <pc:picChg chg="add mod">
          <ac:chgData name="Greg Scott" userId="c650d04ab2c8d8e3" providerId="LiveId" clId="{C99CB05D-56FD-485D-A334-2ECDB04E1E9C}" dt="2024-03-03T23:51:30.207" v="100" actId="1076"/>
          <ac:picMkLst>
            <pc:docMk/>
            <pc:sldMk cId="0" sldId="282"/>
            <ac:picMk id="5" creationId="{FEC84892-5B18-259E-0117-F80E77916349}"/>
          </ac:picMkLst>
        </pc:picChg>
      </pc:sldChg>
      <pc:sldChg chg="addSp modSp mod setBg modNotes">
        <pc:chgData name="Greg Scott" userId="c650d04ab2c8d8e3" providerId="LiveId" clId="{C99CB05D-56FD-485D-A334-2ECDB04E1E9C}" dt="2024-03-04T00:01:32.464" v="159"/>
        <pc:sldMkLst>
          <pc:docMk/>
          <pc:sldMk cId="0" sldId="283"/>
        </pc:sldMkLst>
        <pc:picChg chg="add mod">
          <ac:chgData name="Greg Scott" userId="c650d04ab2c8d8e3" providerId="LiveId" clId="{C99CB05D-56FD-485D-A334-2ECDB04E1E9C}" dt="2024-03-03T23:53:00.846" v="104" actId="1076"/>
          <ac:picMkLst>
            <pc:docMk/>
            <pc:sldMk cId="0" sldId="283"/>
            <ac:picMk id="3" creationId="{3A40E72F-BC29-44D4-7656-C303265614A3}"/>
          </ac:picMkLst>
        </pc:picChg>
      </pc:sldChg>
      <pc:sldChg chg="addSp modSp mod setBg modNotes">
        <pc:chgData name="Greg Scott" userId="c650d04ab2c8d8e3" providerId="LiveId" clId="{C99CB05D-56FD-485D-A334-2ECDB04E1E9C}" dt="2024-03-04T00:01:32.464" v="159"/>
        <pc:sldMkLst>
          <pc:docMk/>
          <pc:sldMk cId="0" sldId="284"/>
        </pc:sldMkLst>
        <pc:picChg chg="add mod">
          <ac:chgData name="Greg Scott" userId="c650d04ab2c8d8e3" providerId="LiveId" clId="{C99CB05D-56FD-485D-A334-2ECDB04E1E9C}" dt="2024-03-03T23:54:13.896" v="117" actId="14100"/>
          <ac:picMkLst>
            <pc:docMk/>
            <pc:sldMk cId="0" sldId="284"/>
            <ac:picMk id="3" creationId="{FF54FCEE-20F8-BF96-31A2-2CF28584A12B}"/>
          </ac:picMkLst>
        </pc:picChg>
        <pc:picChg chg="add mod">
          <ac:chgData name="Greg Scott" userId="c650d04ab2c8d8e3" providerId="LiveId" clId="{C99CB05D-56FD-485D-A334-2ECDB04E1E9C}" dt="2024-03-03T23:54:10.736" v="115" actId="1076"/>
          <ac:picMkLst>
            <pc:docMk/>
            <pc:sldMk cId="0" sldId="284"/>
            <ac:picMk id="5" creationId="{44D8099A-EC06-0667-00B6-3BCD3CA9586C}"/>
          </ac:picMkLst>
        </pc:picChg>
      </pc:sldChg>
      <pc:sldChg chg="addSp modSp mod setBg modNotes">
        <pc:chgData name="Greg Scott" userId="c650d04ab2c8d8e3" providerId="LiveId" clId="{C99CB05D-56FD-485D-A334-2ECDB04E1E9C}" dt="2024-03-04T00:01:32.464" v="159"/>
        <pc:sldMkLst>
          <pc:docMk/>
          <pc:sldMk cId="0" sldId="285"/>
        </pc:sldMkLst>
        <pc:picChg chg="add mod">
          <ac:chgData name="Greg Scott" userId="c650d04ab2c8d8e3" providerId="LiveId" clId="{C99CB05D-56FD-485D-A334-2ECDB04E1E9C}" dt="2024-03-03T23:55:23.811" v="123" actId="14100"/>
          <ac:picMkLst>
            <pc:docMk/>
            <pc:sldMk cId="0" sldId="285"/>
            <ac:picMk id="3" creationId="{C8C9E171-EF36-9A29-481E-8B03280848AB}"/>
          </ac:picMkLst>
        </pc:picChg>
        <pc:picChg chg="add mod">
          <ac:chgData name="Greg Scott" userId="c650d04ab2c8d8e3" providerId="LiveId" clId="{C99CB05D-56FD-485D-A334-2ECDB04E1E9C}" dt="2024-03-03T23:55:39.778" v="127" actId="1076"/>
          <ac:picMkLst>
            <pc:docMk/>
            <pc:sldMk cId="0" sldId="285"/>
            <ac:picMk id="5" creationId="{6B8737E9-EFB3-9752-077B-55E436C82877}"/>
          </ac:picMkLst>
        </pc:picChg>
      </pc:sldChg>
      <pc:sldChg chg="addSp modSp mod setBg modNotes">
        <pc:chgData name="Greg Scott" userId="c650d04ab2c8d8e3" providerId="LiveId" clId="{C99CB05D-56FD-485D-A334-2ECDB04E1E9C}" dt="2024-03-04T00:01:32.464" v="159"/>
        <pc:sldMkLst>
          <pc:docMk/>
          <pc:sldMk cId="0" sldId="286"/>
        </pc:sldMkLst>
        <pc:picChg chg="add mod">
          <ac:chgData name="Greg Scott" userId="c650d04ab2c8d8e3" providerId="LiveId" clId="{C99CB05D-56FD-485D-A334-2ECDB04E1E9C}" dt="2024-03-03T23:57:35.322" v="132" actId="14100"/>
          <ac:picMkLst>
            <pc:docMk/>
            <pc:sldMk cId="0" sldId="286"/>
            <ac:picMk id="3" creationId="{08486DC6-F1ED-1006-52D0-88714F7C6255}"/>
          </ac:picMkLst>
        </pc:picChg>
        <pc:picChg chg="add mod">
          <ac:chgData name="Greg Scott" userId="c650d04ab2c8d8e3" providerId="LiveId" clId="{C99CB05D-56FD-485D-A334-2ECDB04E1E9C}" dt="2024-03-03T23:57:55.977" v="139" actId="1076"/>
          <ac:picMkLst>
            <pc:docMk/>
            <pc:sldMk cId="0" sldId="286"/>
            <ac:picMk id="5" creationId="{067561DA-1F27-66F7-C248-572C1C260A31}"/>
          </ac:picMkLst>
        </pc:picChg>
      </pc:sldChg>
      <pc:sldChg chg="addSp modSp mod setBg modNotes">
        <pc:chgData name="Greg Scott" userId="c650d04ab2c8d8e3" providerId="LiveId" clId="{C99CB05D-56FD-485D-A334-2ECDB04E1E9C}" dt="2024-03-04T00:01:32.464" v="159"/>
        <pc:sldMkLst>
          <pc:docMk/>
          <pc:sldMk cId="0" sldId="287"/>
        </pc:sldMkLst>
        <pc:picChg chg="add mod">
          <ac:chgData name="Greg Scott" userId="c650d04ab2c8d8e3" providerId="LiveId" clId="{C99CB05D-56FD-485D-A334-2ECDB04E1E9C}" dt="2024-03-03T23:58:40.715" v="146" actId="1076"/>
          <ac:picMkLst>
            <pc:docMk/>
            <pc:sldMk cId="0" sldId="287"/>
            <ac:picMk id="3" creationId="{DEEB9736-6ABD-ADA4-41E9-37EBF8EACF7A}"/>
          </ac:picMkLst>
        </pc:picChg>
      </pc:sldChg>
      <pc:sldChg chg="addSp modSp mod setBg modNotes">
        <pc:chgData name="Greg Scott" userId="c650d04ab2c8d8e3" providerId="LiveId" clId="{C99CB05D-56FD-485D-A334-2ECDB04E1E9C}" dt="2024-03-04T00:01:32.464" v="159"/>
        <pc:sldMkLst>
          <pc:docMk/>
          <pc:sldMk cId="0" sldId="288"/>
        </pc:sldMkLst>
        <pc:picChg chg="add mod">
          <ac:chgData name="Greg Scott" userId="c650d04ab2c8d8e3" providerId="LiveId" clId="{C99CB05D-56FD-485D-A334-2ECDB04E1E9C}" dt="2024-03-03T23:58:56.063" v="150" actId="1076"/>
          <ac:picMkLst>
            <pc:docMk/>
            <pc:sldMk cId="0" sldId="288"/>
            <ac:picMk id="3" creationId="{B7D84D95-8E0F-BED7-C3BF-743C91FBCF11}"/>
          </ac:picMkLst>
        </pc:picChg>
      </pc:sldChg>
      <pc:sldChg chg="addSp modSp mod setBg modNotes">
        <pc:chgData name="Greg Scott" userId="c650d04ab2c8d8e3" providerId="LiveId" clId="{C99CB05D-56FD-485D-A334-2ECDB04E1E9C}" dt="2024-03-04T00:01:32.464" v="159"/>
        <pc:sldMkLst>
          <pc:docMk/>
          <pc:sldMk cId="0" sldId="289"/>
        </pc:sldMkLst>
        <pc:picChg chg="add mod">
          <ac:chgData name="Greg Scott" userId="c650d04ab2c8d8e3" providerId="LiveId" clId="{C99CB05D-56FD-485D-A334-2ECDB04E1E9C}" dt="2024-03-04T00:00:01.641" v="154" actId="1076"/>
          <ac:picMkLst>
            <pc:docMk/>
            <pc:sldMk cId="0" sldId="289"/>
            <ac:picMk id="3" creationId="{382C8751-E447-D7BF-7FBF-50E624386DBB}"/>
          </ac:picMkLst>
        </pc:picChg>
      </pc:sldChg>
      <pc:sldMasterChg chg="setBg modSldLayout">
        <pc:chgData name="Greg Scott" userId="c650d04ab2c8d8e3" providerId="LiveId" clId="{C99CB05D-56FD-485D-A334-2ECDB04E1E9C}" dt="2024-03-04T00:01:32.464" v="159"/>
        <pc:sldMasterMkLst>
          <pc:docMk/>
          <pc:sldMasterMk cId="0" sldId="2147483659"/>
        </pc:sldMasterMkLst>
        <pc:sldLayoutChg chg="setBg">
          <pc:chgData name="Greg Scott" userId="c650d04ab2c8d8e3" providerId="LiveId" clId="{C99CB05D-56FD-485D-A334-2ECDB04E1E9C}" dt="2024-03-04T00:01:32.464" v="159"/>
          <pc:sldLayoutMkLst>
            <pc:docMk/>
            <pc:sldMasterMk cId="0" sldId="2147483659"/>
            <pc:sldLayoutMk cId="0" sldId="2147483648"/>
          </pc:sldLayoutMkLst>
        </pc:sldLayoutChg>
        <pc:sldLayoutChg chg="setBg">
          <pc:chgData name="Greg Scott" userId="c650d04ab2c8d8e3" providerId="LiveId" clId="{C99CB05D-56FD-485D-A334-2ECDB04E1E9C}" dt="2024-03-04T00:01:32.464" v="159"/>
          <pc:sldLayoutMkLst>
            <pc:docMk/>
            <pc:sldMasterMk cId="0" sldId="2147483659"/>
            <pc:sldLayoutMk cId="0" sldId="2147483649"/>
          </pc:sldLayoutMkLst>
        </pc:sldLayoutChg>
        <pc:sldLayoutChg chg="setBg">
          <pc:chgData name="Greg Scott" userId="c650d04ab2c8d8e3" providerId="LiveId" clId="{C99CB05D-56FD-485D-A334-2ECDB04E1E9C}" dt="2024-03-04T00:01:32.464" v="159"/>
          <pc:sldLayoutMkLst>
            <pc:docMk/>
            <pc:sldMasterMk cId="0" sldId="2147483659"/>
            <pc:sldLayoutMk cId="0" sldId="2147483650"/>
          </pc:sldLayoutMkLst>
        </pc:sldLayoutChg>
        <pc:sldLayoutChg chg="setBg">
          <pc:chgData name="Greg Scott" userId="c650d04ab2c8d8e3" providerId="LiveId" clId="{C99CB05D-56FD-485D-A334-2ECDB04E1E9C}" dt="2024-03-04T00:01:32.464" v="159"/>
          <pc:sldLayoutMkLst>
            <pc:docMk/>
            <pc:sldMasterMk cId="0" sldId="2147483659"/>
            <pc:sldLayoutMk cId="0" sldId="2147483651"/>
          </pc:sldLayoutMkLst>
        </pc:sldLayoutChg>
        <pc:sldLayoutChg chg="setBg">
          <pc:chgData name="Greg Scott" userId="c650d04ab2c8d8e3" providerId="LiveId" clId="{C99CB05D-56FD-485D-A334-2ECDB04E1E9C}" dt="2024-03-04T00:01:32.464" v="159"/>
          <pc:sldLayoutMkLst>
            <pc:docMk/>
            <pc:sldMasterMk cId="0" sldId="2147483659"/>
            <pc:sldLayoutMk cId="0" sldId="2147483652"/>
          </pc:sldLayoutMkLst>
        </pc:sldLayoutChg>
        <pc:sldLayoutChg chg="setBg">
          <pc:chgData name="Greg Scott" userId="c650d04ab2c8d8e3" providerId="LiveId" clId="{C99CB05D-56FD-485D-A334-2ECDB04E1E9C}" dt="2024-03-04T00:01:32.464" v="159"/>
          <pc:sldLayoutMkLst>
            <pc:docMk/>
            <pc:sldMasterMk cId="0" sldId="2147483659"/>
            <pc:sldLayoutMk cId="0" sldId="2147483653"/>
          </pc:sldLayoutMkLst>
        </pc:sldLayoutChg>
        <pc:sldLayoutChg chg="setBg">
          <pc:chgData name="Greg Scott" userId="c650d04ab2c8d8e3" providerId="LiveId" clId="{C99CB05D-56FD-485D-A334-2ECDB04E1E9C}" dt="2024-03-04T00:01:32.464" v="159"/>
          <pc:sldLayoutMkLst>
            <pc:docMk/>
            <pc:sldMasterMk cId="0" sldId="2147483659"/>
            <pc:sldLayoutMk cId="0" sldId="2147483654"/>
          </pc:sldLayoutMkLst>
        </pc:sldLayoutChg>
        <pc:sldLayoutChg chg="setBg">
          <pc:chgData name="Greg Scott" userId="c650d04ab2c8d8e3" providerId="LiveId" clId="{C99CB05D-56FD-485D-A334-2ECDB04E1E9C}" dt="2024-03-04T00:01:32.464" v="159"/>
          <pc:sldLayoutMkLst>
            <pc:docMk/>
            <pc:sldMasterMk cId="0" sldId="2147483659"/>
            <pc:sldLayoutMk cId="0" sldId="2147483655"/>
          </pc:sldLayoutMkLst>
        </pc:sldLayoutChg>
        <pc:sldLayoutChg chg="setBg">
          <pc:chgData name="Greg Scott" userId="c650d04ab2c8d8e3" providerId="LiveId" clId="{C99CB05D-56FD-485D-A334-2ECDB04E1E9C}" dt="2024-03-04T00:01:32.464" v="159"/>
          <pc:sldLayoutMkLst>
            <pc:docMk/>
            <pc:sldMasterMk cId="0" sldId="2147483659"/>
            <pc:sldLayoutMk cId="0" sldId="2147483656"/>
          </pc:sldLayoutMkLst>
        </pc:sldLayoutChg>
        <pc:sldLayoutChg chg="setBg">
          <pc:chgData name="Greg Scott" userId="c650d04ab2c8d8e3" providerId="LiveId" clId="{C99CB05D-56FD-485D-A334-2ECDB04E1E9C}" dt="2024-03-04T00:01:32.464" v="159"/>
          <pc:sldLayoutMkLst>
            <pc:docMk/>
            <pc:sldMasterMk cId="0" sldId="2147483659"/>
            <pc:sldLayoutMk cId="0" sldId="2147483657"/>
          </pc:sldLayoutMkLst>
        </pc:sldLayoutChg>
        <pc:sldLayoutChg chg="setBg">
          <pc:chgData name="Greg Scott" userId="c650d04ab2c8d8e3" providerId="LiveId" clId="{C99CB05D-56FD-485D-A334-2ECDB04E1E9C}" dt="2024-03-04T00:01:32.464" v="159"/>
          <pc:sldLayoutMkLst>
            <pc:docMk/>
            <pc:sldMasterMk cId="0" sldId="2147483659"/>
            <pc:sldLayoutMk cId="0" sldId="214748365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be9607a5b3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be9607a5b3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be9607a5b3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be9607a5b3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be9607a5b3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be9607a5b3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be9607a5b3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be9607a5b3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be9607a5b3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be9607a5b3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be9607a5b3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be9607a5b3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be9607a5b3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be9607a5b3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be9607a5b3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be9607a5b3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be9607a5b3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be9607a5b3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be9607a5b3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be9607a5b3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be9607a5b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be9607a5b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be9607a5b3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be9607a5b3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be9607a5b3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be9607a5b3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be9607a5b3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be9607a5b3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be9607a5b3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be9607a5b3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be9607a5b3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be9607a5b3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be9607a5b3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be9607a5b3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be9607a5b3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be9607a5b3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be9607a5b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be9607a5b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be9607a5b3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be9607a5b3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be9607a5b3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be9607a5b3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be9607a5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be9607a5b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be9607a5b3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be9607a5b3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be9607a5b3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be9607a5b3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be9607a5b3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be9607a5b3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be9607a5b3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be9607a5b3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be9607a5b3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be9607a5b3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be9607a5b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be9607a5b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be9607a5b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be9607a5b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be9607a5b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be9607a5b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be9607a5b3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be9607a5b3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be9607a5b3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be9607a5b3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be9607a5b3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be9607a5b3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f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f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352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Lexend Black"/>
                <a:ea typeface="Lexend Black"/>
                <a:cs typeface="Lexend Black"/>
                <a:sym typeface="Lexend Black"/>
              </a:rPr>
              <a:t>1970s &amp; The End of the Cold War</a:t>
            </a:r>
            <a:endParaRPr sz="6000"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Lexend Black"/>
                <a:ea typeface="Lexend Black"/>
                <a:cs typeface="Lexend Black"/>
                <a:sym typeface="Lexend Black"/>
              </a:rPr>
              <a:t> </a:t>
            </a:r>
            <a:r>
              <a:rPr lang="en" sz="6000">
                <a:latin typeface="Lexend Medium"/>
                <a:ea typeface="Lexend Medium"/>
                <a:cs typeface="Lexend Medium"/>
                <a:sym typeface="Lexend Medium"/>
              </a:rPr>
              <a:t>Vocab</a:t>
            </a:r>
            <a:endParaRPr sz="6000">
              <a:latin typeface="Lexend Medium"/>
              <a:ea typeface="Lexend Medium"/>
              <a:cs typeface="Lexend Medium"/>
              <a:sym typeface="Lexend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3678" y="3"/>
            <a:ext cx="2928875" cy="234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2"/>
          <p:cNvSpPr txBox="1">
            <a:spLocks noGrp="1"/>
          </p:cNvSpPr>
          <p:nvPr>
            <p:ph type="title"/>
          </p:nvPr>
        </p:nvSpPr>
        <p:spPr>
          <a:xfrm>
            <a:off x="163000" y="197300"/>
            <a:ext cx="5616300" cy="82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Lexend Black"/>
                <a:ea typeface="Lexend Black"/>
                <a:cs typeface="Lexend Black"/>
                <a:sym typeface="Lexend Black"/>
              </a:rPr>
              <a:t>White House Plumbers</a:t>
            </a:r>
            <a:endParaRPr sz="3000"/>
          </a:p>
        </p:txBody>
      </p:sp>
      <p:sp>
        <p:nvSpPr>
          <p:cNvPr id="128" name="Google Shape;128;p22"/>
          <p:cNvSpPr txBox="1">
            <a:spLocks noGrp="1"/>
          </p:cNvSpPr>
          <p:nvPr>
            <p:ph type="body" idx="1"/>
          </p:nvPr>
        </p:nvSpPr>
        <p:spPr>
          <a:xfrm>
            <a:off x="163000" y="1017800"/>
            <a:ext cx="4685100" cy="40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Nixon’s secret investigation group tasked with preventing top secret leaks.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82205">
            <a:off x="1015536" y="2265435"/>
            <a:ext cx="5107080" cy="2706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57916">
            <a:off x="6338599" y="1774524"/>
            <a:ext cx="2180726" cy="3344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91375" y="197300"/>
            <a:ext cx="8740800" cy="82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Lexend Black"/>
                <a:ea typeface="Lexend Black"/>
                <a:cs typeface="Lexend Black"/>
                <a:sym typeface="Lexend Black"/>
              </a:rPr>
              <a:t>Pentagon Papers</a:t>
            </a:r>
            <a:endParaRPr sz="3000"/>
          </a:p>
        </p:txBody>
      </p:sp>
      <p:sp>
        <p:nvSpPr>
          <p:cNvPr id="136" name="Google Shape;136;p23"/>
          <p:cNvSpPr txBox="1">
            <a:spLocks noGrp="1"/>
          </p:cNvSpPr>
          <p:nvPr>
            <p:ph type="body" idx="1"/>
          </p:nvPr>
        </p:nvSpPr>
        <p:spPr>
          <a:xfrm>
            <a:off x="191650" y="1017800"/>
            <a:ext cx="3839700" cy="3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1971 document leaked to the press; revealed US wasn’t honest about its intentions in Vietnam War.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7" name="Google Shape;137;p23"/>
          <p:cNvPicPr preferRelativeResize="0"/>
          <p:nvPr/>
        </p:nvPicPr>
        <p:blipFill rotWithShape="1">
          <a:blip r:embed="rId3">
            <a:alphaModFix/>
          </a:blip>
          <a:srcRect t="15414" b="20090"/>
          <a:stretch/>
        </p:blipFill>
        <p:spPr>
          <a:xfrm rot="-753748">
            <a:off x="2721375" y="2741178"/>
            <a:ext cx="2161075" cy="2302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173643">
            <a:off x="4149701" y="111349"/>
            <a:ext cx="4743374" cy="266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15008">
            <a:off x="5062926" y="2346975"/>
            <a:ext cx="4641450" cy="3090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>
            <a:spLocks noGrp="1"/>
          </p:cNvSpPr>
          <p:nvPr>
            <p:ph type="title"/>
          </p:nvPr>
        </p:nvSpPr>
        <p:spPr>
          <a:xfrm>
            <a:off x="105700" y="211625"/>
            <a:ext cx="8726700" cy="8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Lexend Black"/>
                <a:ea typeface="Lexend Black"/>
                <a:cs typeface="Lexend Black"/>
                <a:sym typeface="Lexend Black"/>
              </a:rPr>
              <a:t>Iran-Hostage Crisis</a:t>
            </a:r>
            <a:endParaRPr sz="3000"/>
          </a:p>
        </p:txBody>
      </p:sp>
      <p:sp>
        <p:nvSpPr>
          <p:cNvPr id="145" name="Google Shape;145;p24"/>
          <p:cNvSpPr txBox="1">
            <a:spLocks noGrp="1"/>
          </p:cNvSpPr>
          <p:nvPr>
            <p:ph type="body" idx="1"/>
          </p:nvPr>
        </p:nvSpPr>
        <p:spPr>
          <a:xfrm>
            <a:off x="177325" y="1017725"/>
            <a:ext cx="4394700" cy="40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Islamic students took over U.S. embassy in Tehran, took the American diplomats there hostage because the US allowed the exiled Shah to enter the US.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31218">
            <a:off x="4735455" y="218694"/>
            <a:ext cx="3915516" cy="2800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79457">
            <a:off x="4489850" y="2943777"/>
            <a:ext cx="3828376" cy="215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>
            <a:spLocks noGrp="1"/>
          </p:cNvSpPr>
          <p:nvPr>
            <p:ph type="title"/>
          </p:nvPr>
        </p:nvSpPr>
        <p:spPr>
          <a:xfrm>
            <a:off x="62700" y="225975"/>
            <a:ext cx="8769600" cy="7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Lexend Black"/>
                <a:ea typeface="Lexend Black"/>
                <a:cs typeface="Lexend Black"/>
                <a:sym typeface="Lexend Black"/>
              </a:rPr>
              <a:t>Endangered Species Act</a:t>
            </a:r>
            <a:endParaRPr sz="3000"/>
          </a:p>
        </p:txBody>
      </p:sp>
      <p:sp>
        <p:nvSpPr>
          <p:cNvPr id="153" name="Google Shape;153;p25"/>
          <p:cNvSpPr txBox="1">
            <a:spLocks noGrp="1"/>
          </p:cNvSpPr>
          <p:nvPr>
            <p:ph type="body" idx="1"/>
          </p:nvPr>
        </p:nvSpPr>
        <p:spPr>
          <a:xfrm>
            <a:off x="148675" y="1017675"/>
            <a:ext cx="4498800" cy="39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Requires wildlife services to list endangered species and take measures to protect them.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154" name="Google Shape;15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362561">
            <a:off x="4915287" y="2530514"/>
            <a:ext cx="4191725" cy="279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5"/>
          <p:cNvPicPr preferRelativeResize="0"/>
          <p:nvPr/>
        </p:nvPicPr>
        <p:blipFill rotWithShape="1">
          <a:blip r:embed="rId4">
            <a:alphaModFix/>
          </a:blip>
          <a:srcRect l="9690" r="10622"/>
          <a:stretch/>
        </p:blipFill>
        <p:spPr>
          <a:xfrm rot="-486391">
            <a:off x="1867925" y="2453425"/>
            <a:ext cx="3811074" cy="2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/>
          <p:cNvPicPr preferRelativeResize="0"/>
          <p:nvPr/>
        </p:nvPicPr>
        <p:blipFill rotWithShape="1">
          <a:blip r:embed="rId5">
            <a:alphaModFix/>
          </a:blip>
          <a:srcRect t="23306" b="23311"/>
          <a:stretch/>
        </p:blipFill>
        <p:spPr>
          <a:xfrm rot="1205135">
            <a:off x="5074552" y="11049"/>
            <a:ext cx="4091196" cy="257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>
            <a:spLocks noGrp="1"/>
          </p:cNvSpPr>
          <p:nvPr>
            <p:ph type="title"/>
          </p:nvPr>
        </p:nvSpPr>
        <p:spPr>
          <a:xfrm>
            <a:off x="62700" y="211625"/>
            <a:ext cx="8769600" cy="8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Lexend Black"/>
                <a:ea typeface="Lexend Black"/>
                <a:cs typeface="Lexend Black"/>
                <a:sym typeface="Lexend Black"/>
              </a:rPr>
              <a:t>SALT (Strategic Arms Limitations Talks)</a:t>
            </a:r>
            <a:endParaRPr sz="3000"/>
          </a:p>
        </p:txBody>
      </p:sp>
      <p:sp>
        <p:nvSpPr>
          <p:cNvPr id="162" name="Google Shape;162;p26"/>
          <p:cNvSpPr txBox="1">
            <a:spLocks noGrp="1"/>
          </p:cNvSpPr>
          <p:nvPr>
            <p:ph type="body" idx="1"/>
          </p:nvPr>
        </p:nvSpPr>
        <p:spPr>
          <a:xfrm>
            <a:off x="177325" y="1017725"/>
            <a:ext cx="4011600" cy="28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Limited the development of U.S. and Soviet defensive missile systems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 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163" name="Google Shape;16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94764">
            <a:off x="5285767" y="1228790"/>
            <a:ext cx="3250118" cy="3250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6175" y="2571747"/>
            <a:ext cx="3793650" cy="255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7"/>
          <p:cNvSpPr txBox="1">
            <a:spLocks noGrp="1"/>
          </p:cNvSpPr>
          <p:nvPr>
            <p:ph type="title"/>
          </p:nvPr>
        </p:nvSpPr>
        <p:spPr>
          <a:xfrm>
            <a:off x="77025" y="211625"/>
            <a:ext cx="3825300" cy="8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Lexend Black"/>
                <a:ea typeface="Lexend Black"/>
                <a:cs typeface="Lexend Black"/>
                <a:sym typeface="Lexend Black"/>
              </a:rPr>
              <a:t>Mao Zedong</a:t>
            </a:r>
            <a:endParaRPr sz="3000"/>
          </a:p>
        </p:txBody>
      </p:sp>
      <p:sp>
        <p:nvSpPr>
          <p:cNvPr id="170" name="Google Shape;170;p27"/>
          <p:cNvSpPr txBox="1">
            <a:spLocks noGrp="1"/>
          </p:cNvSpPr>
          <p:nvPr>
            <p:ph type="body" idx="1"/>
          </p:nvPr>
        </p:nvSpPr>
        <p:spPr>
          <a:xfrm>
            <a:off x="134350" y="1017725"/>
            <a:ext cx="3574500" cy="39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Communist leader of China who met with Nixon in 1972, re-opening relation between the US and China.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171" name="Google Shape;171;p27"/>
          <p:cNvPicPr preferRelativeResize="0"/>
          <p:nvPr/>
        </p:nvPicPr>
        <p:blipFill rotWithShape="1">
          <a:blip r:embed="rId3">
            <a:alphaModFix/>
          </a:blip>
          <a:srcRect l="1812" r="1802"/>
          <a:stretch/>
        </p:blipFill>
        <p:spPr>
          <a:xfrm rot="-847248">
            <a:off x="4138589" y="356364"/>
            <a:ext cx="3208475" cy="443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0368">
            <a:off x="6291156" y="2994589"/>
            <a:ext cx="2799912" cy="218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77025" y="240300"/>
            <a:ext cx="5364000" cy="7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Lexend Black"/>
                <a:ea typeface="Lexend Black"/>
                <a:cs typeface="Lexend Black"/>
                <a:sym typeface="Lexend Black"/>
              </a:rPr>
              <a:t>Three Mile Disaster</a:t>
            </a:r>
            <a:endParaRPr sz="3000"/>
          </a:p>
        </p:txBody>
      </p:sp>
      <p:sp>
        <p:nvSpPr>
          <p:cNvPr id="178" name="Google Shape;178;p28"/>
          <p:cNvSpPr txBox="1">
            <a:spLocks noGrp="1"/>
          </p:cNvSpPr>
          <p:nvPr>
            <p:ph type="body" idx="1"/>
          </p:nvPr>
        </p:nvSpPr>
        <p:spPr>
          <a:xfrm>
            <a:off x="177325" y="1017600"/>
            <a:ext cx="4986000" cy="39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Serious nuclear accident in Pennsylvania which alerted people to the dangers of nuclear power. No nuclear power plants have been built in the U.S. since 1979.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 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179" name="Google Shape;17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32605">
            <a:off x="5578951" y="-89274"/>
            <a:ext cx="2608625" cy="326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68556">
            <a:off x="5557587" y="3123030"/>
            <a:ext cx="3469899" cy="1951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9"/>
          <p:cNvSpPr txBox="1">
            <a:spLocks noGrp="1"/>
          </p:cNvSpPr>
          <p:nvPr>
            <p:ph type="title"/>
          </p:nvPr>
        </p:nvSpPr>
        <p:spPr>
          <a:xfrm>
            <a:off x="77025" y="268950"/>
            <a:ext cx="6561900" cy="7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Lexend Black"/>
                <a:ea typeface="Lexend Black"/>
                <a:cs typeface="Lexend Black"/>
                <a:sym typeface="Lexend Black"/>
              </a:rPr>
              <a:t>Community Reinvestment Act</a:t>
            </a:r>
            <a:endParaRPr sz="3000"/>
          </a:p>
        </p:txBody>
      </p:sp>
      <p:sp>
        <p:nvSpPr>
          <p:cNvPr id="186" name="Google Shape;186;p29"/>
          <p:cNvSpPr txBox="1">
            <a:spLocks noGrp="1"/>
          </p:cNvSpPr>
          <p:nvPr>
            <p:ph type="body" idx="1"/>
          </p:nvPr>
        </p:nvSpPr>
        <p:spPr>
          <a:xfrm>
            <a:off x="134350" y="1017750"/>
            <a:ext cx="4341300" cy="3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Signed by President Carter to encourage banks to reduce discriminatory credit practices against low-income neighborhoods.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187" name="Google Shape;18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80170">
            <a:off x="2075345" y="3284775"/>
            <a:ext cx="3175430" cy="170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30043">
            <a:off x="4825946" y="1608747"/>
            <a:ext cx="4217083" cy="2635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 txBox="1">
            <a:spLocks noGrp="1"/>
          </p:cNvSpPr>
          <p:nvPr>
            <p:ph type="title"/>
          </p:nvPr>
        </p:nvSpPr>
        <p:spPr>
          <a:xfrm>
            <a:off x="77025" y="283275"/>
            <a:ext cx="8755200" cy="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Lexend Black"/>
                <a:ea typeface="Lexend Black"/>
                <a:cs typeface="Lexend Black"/>
                <a:sym typeface="Lexend Black"/>
              </a:rPr>
              <a:t>Affirmative Action</a:t>
            </a:r>
            <a:endParaRPr sz="3000"/>
          </a:p>
        </p:txBody>
      </p:sp>
      <p:sp>
        <p:nvSpPr>
          <p:cNvPr id="194" name="Google Shape;194;p30"/>
          <p:cNvSpPr txBox="1">
            <a:spLocks noGrp="1"/>
          </p:cNvSpPr>
          <p:nvPr>
            <p:ph type="body" idx="1"/>
          </p:nvPr>
        </p:nvSpPr>
        <p:spPr>
          <a:xfrm>
            <a:off x="205975" y="1017675"/>
            <a:ext cx="4226400" cy="26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Encouragement of increased representation of women and minorities in employment.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195" name="Google Shape;19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90988">
            <a:off x="4720836" y="64161"/>
            <a:ext cx="4278328" cy="286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49482">
            <a:off x="4197925" y="2588500"/>
            <a:ext cx="4406825" cy="2644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53920">
            <a:off x="4647452" y="23475"/>
            <a:ext cx="2959626" cy="295962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1"/>
          <p:cNvSpPr txBox="1">
            <a:spLocks noGrp="1"/>
          </p:cNvSpPr>
          <p:nvPr>
            <p:ph type="title"/>
          </p:nvPr>
        </p:nvSpPr>
        <p:spPr>
          <a:xfrm>
            <a:off x="77025" y="225975"/>
            <a:ext cx="3352500" cy="7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Lexend Black"/>
                <a:ea typeface="Lexend Black"/>
                <a:cs typeface="Lexend Black"/>
                <a:sym typeface="Lexend Black"/>
              </a:rPr>
              <a:t>Roe v. Wade</a:t>
            </a:r>
            <a:endParaRPr sz="3000"/>
          </a:p>
        </p:txBody>
      </p:sp>
      <p:sp>
        <p:nvSpPr>
          <p:cNvPr id="203" name="Google Shape;203;p31"/>
          <p:cNvSpPr txBox="1">
            <a:spLocks noGrp="1"/>
          </p:cNvSpPr>
          <p:nvPr>
            <p:ph type="body" idx="1"/>
          </p:nvPr>
        </p:nvSpPr>
        <p:spPr>
          <a:xfrm>
            <a:off x="148675" y="1017675"/>
            <a:ext cx="4140600" cy="31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1973 the Supreme Court ruled that women do have the right to choose an abortion during the first three months of pregnancy.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204" name="Google Shape;20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9782" y="2571750"/>
            <a:ext cx="3978342" cy="267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406225">
            <a:off x="2364225" y="2895986"/>
            <a:ext cx="2972159" cy="2030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-12" y="158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 b="1">
                <a:latin typeface="Lexend"/>
                <a:ea typeface="Lexend"/>
                <a:cs typeface="Lexend"/>
                <a:sym typeface="Lexend"/>
              </a:rPr>
              <a:t>ERA (Equal Rights Amendment)</a:t>
            </a:r>
            <a:endParaRPr sz="302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154100" y="822950"/>
            <a:ext cx="5152500" cy="29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Proposed amendment to US Constitution, would have prohibited discrimination on basis sex. It wasn’t passed. </a:t>
            </a:r>
            <a:endParaRPr sz="22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600" b="1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46425">
            <a:off x="5234876" y="2418522"/>
            <a:ext cx="4009429" cy="263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13801">
            <a:off x="6065000" y="488925"/>
            <a:ext cx="2349198" cy="194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42437">
            <a:off x="2789100" y="2913724"/>
            <a:ext cx="3090976" cy="2208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 txBox="1">
            <a:spLocks noGrp="1"/>
          </p:cNvSpPr>
          <p:nvPr>
            <p:ph type="title"/>
          </p:nvPr>
        </p:nvSpPr>
        <p:spPr>
          <a:xfrm>
            <a:off x="105700" y="283275"/>
            <a:ext cx="2650500" cy="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Lexend Black"/>
                <a:ea typeface="Lexend Black"/>
                <a:cs typeface="Lexend Black"/>
                <a:sym typeface="Lexend Black"/>
              </a:rPr>
              <a:t>New Right</a:t>
            </a:r>
            <a:endParaRPr sz="3000"/>
          </a:p>
        </p:txBody>
      </p:sp>
      <p:sp>
        <p:nvSpPr>
          <p:cNvPr id="211" name="Google Shape;211;p32"/>
          <p:cNvSpPr txBox="1">
            <a:spLocks noGrp="1"/>
          </p:cNvSpPr>
          <p:nvPr>
            <p:ph type="body" idx="1"/>
          </p:nvPr>
        </p:nvSpPr>
        <p:spPr>
          <a:xfrm>
            <a:off x="105700" y="1157225"/>
            <a:ext cx="4083300" cy="35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Late 20th-century alliance of conservative special-interest groups… cultural, social, and moral issues.</a:t>
            </a:r>
            <a:endParaRPr sz="2200" dirty="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 </a:t>
            </a:r>
            <a:endParaRPr sz="2200" dirty="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 dirty="0"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3" name="Picture 2" descr="A person and person in a car&#10;&#10;Description automatically generated">
            <a:extLst>
              <a:ext uri="{FF2B5EF4-FFF2-40B4-BE49-F238E27FC236}">
                <a16:creationId xmlns:a16="http://schemas.microsoft.com/office/drawing/2014/main" id="{EBA1500E-295B-F216-9BDF-E1539B060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900" y="58056"/>
            <a:ext cx="4667530" cy="3688443"/>
          </a:xfrm>
          <a:prstGeom prst="rect">
            <a:avLst/>
          </a:prstGeom>
        </p:spPr>
      </p:pic>
      <p:pic>
        <p:nvPicPr>
          <p:cNvPr id="5" name="Picture 4" descr="A person and person standing at a podium&#10;&#10;Description automatically generated">
            <a:extLst>
              <a:ext uri="{FF2B5EF4-FFF2-40B4-BE49-F238E27FC236}">
                <a16:creationId xmlns:a16="http://schemas.microsoft.com/office/drawing/2014/main" id="{8E3AFDDF-CF64-3613-0D5F-EE97AC27D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807" y="3010250"/>
            <a:ext cx="3066864" cy="203346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 txBox="1">
            <a:spLocks noGrp="1"/>
          </p:cNvSpPr>
          <p:nvPr>
            <p:ph type="title"/>
          </p:nvPr>
        </p:nvSpPr>
        <p:spPr>
          <a:xfrm>
            <a:off x="105700" y="268950"/>
            <a:ext cx="3983100" cy="7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Lexend Black"/>
                <a:ea typeface="Lexend Black"/>
                <a:cs typeface="Lexend Black"/>
                <a:sym typeface="Lexend Black"/>
              </a:rPr>
              <a:t>Affirmative Action</a:t>
            </a:r>
            <a:endParaRPr sz="3000"/>
          </a:p>
        </p:txBody>
      </p:sp>
      <p:sp>
        <p:nvSpPr>
          <p:cNvPr id="217" name="Google Shape;217;p33"/>
          <p:cNvSpPr txBox="1">
            <a:spLocks noGrp="1"/>
          </p:cNvSpPr>
          <p:nvPr>
            <p:ph type="body" idx="1"/>
          </p:nvPr>
        </p:nvSpPr>
        <p:spPr>
          <a:xfrm>
            <a:off x="105700" y="1017750"/>
            <a:ext cx="3983100" cy="32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Seeks to correct past discrimination by favoring the groups who were previously disadvantaged.</a:t>
            </a:r>
            <a:endParaRPr sz="2200" dirty="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 </a:t>
            </a:r>
            <a:endParaRPr sz="2200" dirty="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 dirty="0"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3" name="Picture 2" descr="Several people holding signs&#10;&#10;Description automatically generated">
            <a:extLst>
              <a:ext uri="{FF2B5EF4-FFF2-40B4-BE49-F238E27FC236}">
                <a16:creationId xmlns:a16="http://schemas.microsoft.com/office/drawing/2014/main" id="{7E1A3EDC-33AA-B7B6-1A70-90BE7C6D5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224" y="317681"/>
            <a:ext cx="5020764" cy="334717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4"/>
          <p:cNvSpPr txBox="1">
            <a:spLocks noGrp="1"/>
          </p:cNvSpPr>
          <p:nvPr>
            <p:ph type="title"/>
          </p:nvPr>
        </p:nvSpPr>
        <p:spPr>
          <a:xfrm>
            <a:off x="105700" y="254625"/>
            <a:ext cx="52725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Lexend Black"/>
                <a:ea typeface="Lexend Black"/>
                <a:cs typeface="Lexend Black"/>
                <a:sym typeface="Lexend Black"/>
              </a:rPr>
              <a:t>Conservative Resurgence</a:t>
            </a:r>
            <a:endParaRPr sz="3000"/>
          </a:p>
        </p:txBody>
      </p:sp>
      <p:sp>
        <p:nvSpPr>
          <p:cNvPr id="223" name="Google Shape;223;p34"/>
          <p:cNvSpPr txBox="1">
            <a:spLocks noGrp="1"/>
          </p:cNvSpPr>
          <p:nvPr>
            <p:ph type="body" idx="1"/>
          </p:nvPr>
        </p:nvSpPr>
        <p:spPr>
          <a:xfrm>
            <a:off x="105700" y="1142900"/>
            <a:ext cx="4183500" cy="26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Backlash against hippies, big push toward conservative values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7920467B-960E-C02A-2697-6B58B29F9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852" y="2872920"/>
            <a:ext cx="1751148" cy="2188934"/>
          </a:xfrm>
          <a:prstGeom prst="rect">
            <a:avLst/>
          </a:prstGeom>
        </p:spPr>
      </p:pic>
      <p:pic>
        <p:nvPicPr>
          <p:cNvPr id="5" name="Picture 4" descr="A white elephant with a red shirt and white text&#10;&#10;Description automatically generated">
            <a:extLst>
              <a:ext uri="{FF2B5EF4-FFF2-40B4-BE49-F238E27FC236}">
                <a16:creationId xmlns:a16="http://schemas.microsoft.com/office/drawing/2014/main" id="{BC6E6FD9-56F3-DCDC-06C0-CB2AE6608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065" y="133350"/>
            <a:ext cx="4326164" cy="432616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"/>
          <p:cNvSpPr txBox="1">
            <a:spLocks noGrp="1"/>
          </p:cNvSpPr>
          <p:nvPr>
            <p:ph type="title"/>
          </p:nvPr>
        </p:nvSpPr>
        <p:spPr>
          <a:xfrm>
            <a:off x="120025" y="283275"/>
            <a:ext cx="3453000" cy="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Lexend Black"/>
                <a:ea typeface="Lexend Black"/>
                <a:cs typeface="Lexend Black"/>
                <a:sym typeface="Lexend Black"/>
              </a:rPr>
              <a:t>Moral Majority</a:t>
            </a:r>
            <a:endParaRPr sz="3000"/>
          </a:p>
        </p:txBody>
      </p:sp>
      <p:sp>
        <p:nvSpPr>
          <p:cNvPr id="229" name="Google Shape;229;p35"/>
          <p:cNvSpPr txBox="1">
            <a:spLocks noGrp="1"/>
          </p:cNvSpPr>
          <p:nvPr>
            <p:ph type="body" idx="1"/>
          </p:nvPr>
        </p:nvSpPr>
        <p:spPr>
          <a:xfrm>
            <a:off x="120025" y="1017675"/>
            <a:ext cx="3839700" cy="41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Political alliance of religious groups, evangelical and fundamental Christians in the 1970's and 1980's, condemning liberal attitudes and behavior</a:t>
            </a:r>
            <a:endParaRPr sz="2200" dirty="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 </a:t>
            </a:r>
            <a:endParaRPr sz="2200" dirty="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 dirty="0"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3" name="Picture 2" descr="A collage of men in suits&#10;&#10;Description automatically generated">
            <a:extLst>
              <a:ext uri="{FF2B5EF4-FFF2-40B4-BE49-F238E27FC236}">
                <a16:creationId xmlns:a16="http://schemas.microsoft.com/office/drawing/2014/main" id="{792E679E-66D7-7DD2-EF00-489353755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69884"/>
            <a:ext cx="3490686" cy="2618015"/>
          </a:xfrm>
          <a:prstGeom prst="rect">
            <a:avLst/>
          </a:prstGeom>
        </p:spPr>
      </p:pic>
      <p:pic>
        <p:nvPicPr>
          <p:cNvPr id="5" name="Picture 4" descr="A pair of men in suits&#10;&#10;Description automatically generated">
            <a:extLst>
              <a:ext uri="{FF2B5EF4-FFF2-40B4-BE49-F238E27FC236}">
                <a16:creationId xmlns:a16="http://schemas.microsoft.com/office/drawing/2014/main" id="{107EE23A-0EAB-143F-358B-03150CD67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278" y="111858"/>
            <a:ext cx="4426751" cy="289441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6"/>
          <p:cNvSpPr txBox="1">
            <a:spLocks noGrp="1"/>
          </p:cNvSpPr>
          <p:nvPr>
            <p:ph type="title"/>
          </p:nvPr>
        </p:nvSpPr>
        <p:spPr>
          <a:xfrm>
            <a:off x="91375" y="240300"/>
            <a:ext cx="8740800" cy="7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Lexend Black"/>
                <a:ea typeface="Lexend Black"/>
                <a:cs typeface="Lexend Black"/>
                <a:sym typeface="Lexend Black"/>
              </a:rPr>
              <a:t>Reaganomics</a:t>
            </a:r>
            <a:endParaRPr sz="3000"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235" name="Google Shape;235;p36"/>
          <p:cNvSpPr txBox="1">
            <a:spLocks noGrp="1"/>
          </p:cNvSpPr>
          <p:nvPr>
            <p:ph type="body" idx="1"/>
          </p:nvPr>
        </p:nvSpPr>
        <p:spPr>
          <a:xfrm>
            <a:off x="191650" y="1017600"/>
            <a:ext cx="3825300" cy="42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Economic policies of President Ronald Reagan which focused on budget cuts and the granting of large tax cuts in order to increase private investment.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 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3" name="Picture 2" descr="A graph showing the growth of the us economic recession&#10;&#10;Description automatically generated">
            <a:extLst>
              <a:ext uri="{FF2B5EF4-FFF2-40B4-BE49-F238E27FC236}">
                <a16:creationId xmlns:a16="http://schemas.microsoft.com/office/drawing/2014/main" id="{046BEBD6-AA74-6023-0872-BED3B4023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552" y="240300"/>
            <a:ext cx="3135798" cy="2548161"/>
          </a:xfrm>
          <a:prstGeom prst="rect">
            <a:avLst/>
          </a:prstGeom>
        </p:spPr>
      </p:pic>
      <p:pic>
        <p:nvPicPr>
          <p:cNvPr id="7" name="Picture 6" descr="A person in a suit on the cover of a magazine&#10;&#10;Description automatically generated">
            <a:extLst>
              <a:ext uri="{FF2B5EF4-FFF2-40B4-BE49-F238E27FC236}">
                <a16:creationId xmlns:a16="http://schemas.microsoft.com/office/drawing/2014/main" id="{6B4DB1CF-325A-B04B-99DF-EAAE19B85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409" y="1352478"/>
            <a:ext cx="2748763" cy="362149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7"/>
          <p:cNvSpPr txBox="1">
            <a:spLocks noGrp="1"/>
          </p:cNvSpPr>
          <p:nvPr>
            <p:ph type="title"/>
          </p:nvPr>
        </p:nvSpPr>
        <p:spPr>
          <a:xfrm>
            <a:off x="91375" y="211625"/>
            <a:ext cx="8740800" cy="8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Lexend Black"/>
                <a:ea typeface="Lexend Black"/>
                <a:cs typeface="Lexend Black"/>
                <a:sym typeface="Lexend Black"/>
              </a:rPr>
              <a:t>Strategic Defense Initiative (SDI)</a:t>
            </a:r>
            <a:endParaRPr sz="3000"/>
          </a:p>
        </p:txBody>
      </p:sp>
      <p:sp>
        <p:nvSpPr>
          <p:cNvPr id="241" name="Google Shape;241;p37"/>
          <p:cNvSpPr txBox="1">
            <a:spLocks noGrp="1"/>
          </p:cNvSpPr>
          <p:nvPr>
            <p:ph type="body" idx="1"/>
          </p:nvPr>
        </p:nvSpPr>
        <p:spPr>
          <a:xfrm>
            <a:off x="91500" y="1017725"/>
            <a:ext cx="4283700" cy="3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Proposed defense system- popularly (Star Wars) intended to protect the US against missile attacks.</a:t>
            </a:r>
            <a:endParaRPr sz="2200" dirty="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 </a:t>
            </a:r>
            <a:endParaRPr sz="2200" dirty="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 dirty="0"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3" name="Picture 2" descr="A satellite in space above earth&#10;&#10;Description automatically generated">
            <a:extLst>
              <a:ext uri="{FF2B5EF4-FFF2-40B4-BE49-F238E27FC236}">
                <a16:creationId xmlns:a16="http://schemas.microsoft.com/office/drawing/2014/main" id="{2EFED81E-E01C-59FB-69A2-81A795F3C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378" y="499155"/>
            <a:ext cx="2628900" cy="1743075"/>
          </a:xfrm>
          <a:prstGeom prst="rect">
            <a:avLst/>
          </a:prstGeom>
        </p:spPr>
      </p:pic>
      <p:pic>
        <p:nvPicPr>
          <p:cNvPr id="5" name="Picture 4" descr="A logo with a red circle and white text&#10;&#10;Description automatically generated">
            <a:extLst>
              <a:ext uri="{FF2B5EF4-FFF2-40B4-BE49-F238E27FC236}">
                <a16:creationId xmlns:a16="http://schemas.microsoft.com/office/drawing/2014/main" id="{35940B90-356B-2990-C597-AFD44FB40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642" y="1952171"/>
            <a:ext cx="3287505" cy="314778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8"/>
          <p:cNvSpPr txBox="1">
            <a:spLocks noGrp="1"/>
          </p:cNvSpPr>
          <p:nvPr>
            <p:ph type="title"/>
          </p:nvPr>
        </p:nvSpPr>
        <p:spPr>
          <a:xfrm>
            <a:off x="208650" y="254650"/>
            <a:ext cx="8726700" cy="10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Lexend Black"/>
                <a:ea typeface="Lexend Black"/>
                <a:cs typeface="Lexend Black"/>
                <a:sym typeface="Lexend Black"/>
              </a:rPr>
              <a:t>Acquired Immune Deficiency Syndrome (AIDS)</a:t>
            </a:r>
            <a:endParaRPr sz="3000"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247" name="Google Shape;247;p38"/>
          <p:cNvSpPr txBox="1">
            <a:spLocks noGrp="1"/>
          </p:cNvSpPr>
          <p:nvPr>
            <p:ph type="body" idx="1"/>
          </p:nvPr>
        </p:nvSpPr>
        <p:spPr>
          <a:xfrm>
            <a:off x="105700" y="1443775"/>
            <a:ext cx="4341300" cy="36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Disease caused by a virus that weakens the immune system, making the body prone to infections and otherwise rare forms of cancer. (HIV)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 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3" name="Picture 2" descr="A close-up of a virus&#10;&#10;Description automatically generated">
            <a:extLst>
              <a:ext uri="{FF2B5EF4-FFF2-40B4-BE49-F238E27FC236}">
                <a16:creationId xmlns:a16="http://schemas.microsoft.com/office/drawing/2014/main" id="{8567BCAB-6FFB-DB10-166D-AD161565F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346" y="1212892"/>
            <a:ext cx="3121025" cy="2080683"/>
          </a:xfrm>
          <a:prstGeom prst="rect">
            <a:avLst/>
          </a:prstGeom>
        </p:spPr>
      </p:pic>
      <p:pic>
        <p:nvPicPr>
          <p:cNvPr id="5" name="Picture 4" descr="A red ribbon on a black background&#10;&#10;Description automatically generated">
            <a:extLst>
              <a:ext uri="{FF2B5EF4-FFF2-40B4-BE49-F238E27FC236}">
                <a16:creationId xmlns:a16="http://schemas.microsoft.com/office/drawing/2014/main" id="{A51B27AF-F653-F8BE-59D1-CC3945208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9623" y="2021004"/>
            <a:ext cx="2006029" cy="2999014"/>
          </a:xfrm>
          <a:prstGeom prst="rect">
            <a:avLst/>
          </a:prstGeom>
        </p:spPr>
      </p:pic>
      <p:pic>
        <p:nvPicPr>
          <p:cNvPr id="7" name="Picture 6" descr="Red blocks with white letters on them&#10;&#10;Description automatically generated">
            <a:extLst>
              <a:ext uri="{FF2B5EF4-FFF2-40B4-BE49-F238E27FC236}">
                <a16:creationId xmlns:a16="http://schemas.microsoft.com/office/drawing/2014/main" id="{AE53FECA-4EAE-D4AC-B8E1-35464C083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8714" y="3184356"/>
            <a:ext cx="3552371" cy="199524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9"/>
          <p:cNvSpPr txBox="1">
            <a:spLocks noGrp="1"/>
          </p:cNvSpPr>
          <p:nvPr>
            <p:ph type="title"/>
          </p:nvPr>
        </p:nvSpPr>
        <p:spPr>
          <a:xfrm>
            <a:off x="120025" y="297600"/>
            <a:ext cx="44520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Lexend Black"/>
                <a:ea typeface="Lexend Black"/>
                <a:cs typeface="Lexend Black"/>
                <a:sym typeface="Lexend Black"/>
              </a:rPr>
              <a:t>Iran Contra Scandal</a:t>
            </a:r>
            <a:endParaRPr sz="3000"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000"/>
          </a:p>
        </p:txBody>
      </p:sp>
      <p:sp>
        <p:nvSpPr>
          <p:cNvPr id="253" name="Google Shape;253;p39"/>
          <p:cNvSpPr txBox="1">
            <a:spLocks noGrp="1"/>
          </p:cNvSpPr>
          <p:nvPr>
            <p:ph type="body" idx="1"/>
          </p:nvPr>
        </p:nvSpPr>
        <p:spPr>
          <a:xfrm>
            <a:off x="191650" y="1017600"/>
            <a:ext cx="4298100" cy="41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Uncovering that President Reagan had approved the sale of arms to Iran in exchange for the release of seven American hostages held in Lebanon.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 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3" name="Picture 2" descr="A person in a military uniform raising his hand&#10;&#10;Description automatically generated">
            <a:extLst>
              <a:ext uri="{FF2B5EF4-FFF2-40B4-BE49-F238E27FC236}">
                <a16:creationId xmlns:a16="http://schemas.microsoft.com/office/drawing/2014/main" id="{BD285489-855E-D00B-C696-3B5AA2618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796" y="102507"/>
            <a:ext cx="3901118" cy="2194379"/>
          </a:xfrm>
          <a:prstGeom prst="rect">
            <a:avLst/>
          </a:prstGeom>
        </p:spPr>
      </p:pic>
      <p:pic>
        <p:nvPicPr>
          <p:cNvPr id="5" name="Picture 4" descr="A cover of a magazine&#10;&#10;Description automatically generated">
            <a:extLst>
              <a:ext uri="{FF2B5EF4-FFF2-40B4-BE49-F238E27FC236}">
                <a16:creationId xmlns:a16="http://schemas.microsoft.com/office/drawing/2014/main" id="{FEC84892-5B18-259E-0117-F80E77916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607" y="2149021"/>
            <a:ext cx="2177005" cy="286639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0"/>
          <p:cNvSpPr txBox="1">
            <a:spLocks noGrp="1"/>
          </p:cNvSpPr>
          <p:nvPr>
            <p:ph type="title"/>
          </p:nvPr>
        </p:nvSpPr>
        <p:spPr>
          <a:xfrm>
            <a:off x="120025" y="240300"/>
            <a:ext cx="4527300" cy="7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Lexend Black"/>
                <a:ea typeface="Lexend Black"/>
                <a:cs typeface="Lexend Black"/>
                <a:sym typeface="Lexend Black"/>
              </a:rPr>
              <a:t>Heritage Foundation</a:t>
            </a:r>
            <a:endParaRPr sz="3000"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259" name="Google Shape;259;p40"/>
          <p:cNvSpPr txBox="1">
            <a:spLocks noGrp="1"/>
          </p:cNvSpPr>
          <p:nvPr>
            <p:ph type="body" idx="1"/>
          </p:nvPr>
        </p:nvSpPr>
        <p:spPr>
          <a:xfrm>
            <a:off x="120000" y="1017600"/>
            <a:ext cx="3939900" cy="40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Scholars wrote policy papers/opinion pieces for newspapers/journals; helped influence public debate.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 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3A40E72F-BC29-44D4-7656-C30326561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428" y="2018392"/>
            <a:ext cx="5486400" cy="28194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1"/>
          <p:cNvSpPr txBox="1">
            <a:spLocks noGrp="1"/>
          </p:cNvSpPr>
          <p:nvPr>
            <p:ph type="title"/>
          </p:nvPr>
        </p:nvSpPr>
        <p:spPr>
          <a:xfrm>
            <a:off x="148675" y="225975"/>
            <a:ext cx="8683500" cy="7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Lexend Black"/>
                <a:ea typeface="Lexend Black"/>
                <a:cs typeface="Lexend Black"/>
                <a:sym typeface="Lexend Black"/>
              </a:rPr>
              <a:t>Sandra Day O’Conner</a:t>
            </a:r>
            <a:endParaRPr sz="3000"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265" name="Google Shape;265;p41"/>
          <p:cNvSpPr txBox="1">
            <a:spLocks noGrp="1"/>
          </p:cNvSpPr>
          <p:nvPr>
            <p:ph type="body" idx="1"/>
          </p:nvPr>
        </p:nvSpPr>
        <p:spPr>
          <a:xfrm>
            <a:off x="148800" y="1017675"/>
            <a:ext cx="4326600" cy="21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First female Justice on the U.S. Supreme Court;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Appointed by Reagan.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3" name="Picture 2" descr="A person in a blue dress&#10;&#10;Description automatically generated">
            <a:extLst>
              <a:ext uri="{FF2B5EF4-FFF2-40B4-BE49-F238E27FC236}">
                <a16:creationId xmlns:a16="http://schemas.microsoft.com/office/drawing/2014/main" id="{FF54FCEE-20F8-BF96-31A2-2CF28584A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284" y="88089"/>
            <a:ext cx="2219199" cy="2771225"/>
          </a:xfrm>
          <a:prstGeom prst="rect">
            <a:avLst/>
          </a:prstGeom>
        </p:spPr>
      </p:pic>
      <p:pic>
        <p:nvPicPr>
          <p:cNvPr id="5" name="Picture 4" descr="A group of people in black robes&#10;&#10;Description automatically generated">
            <a:extLst>
              <a:ext uri="{FF2B5EF4-FFF2-40B4-BE49-F238E27FC236}">
                <a16:creationId xmlns:a16="http://schemas.microsoft.com/office/drawing/2014/main" id="{44D8099A-EC06-0667-00B6-3BCD3CA95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460" y="2345972"/>
            <a:ext cx="4234543" cy="282655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t="11000" b="23321"/>
          <a:stretch/>
        </p:blipFill>
        <p:spPr>
          <a:xfrm rot="-800048">
            <a:off x="4026376" y="2059684"/>
            <a:ext cx="3189496" cy="209493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68125" y="201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000" b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Stagflation</a:t>
            </a:r>
            <a:endParaRPr sz="30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512275" y="774175"/>
            <a:ext cx="7774200" cy="17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Economic condition marked by inflation and high unemployment.</a:t>
            </a:r>
            <a:endParaRPr sz="2700" b="1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700" b="1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962825"/>
            <a:ext cx="4240926" cy="318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125291">
            <a:off x="6125889" y="2678115"/>
            <a:ext cx="2966996" cy="2233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2"/>
          <p:cNvSpPr txBox="1">
            <a:spLocks noGrp="1"/>
          </p:cNvSpPr>
          <p:nvPr>
            <p:ph type="title"/>
          </p:nvPr>
        </p:nvSpPr>
        <p:spPr>
          <a:xfrm>
            <a:off x="91375" y="268950"/>
            <a:ext cx="4312500" cy="7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Lexend Black"/>
                <a:ea typeface="Lexend Black"/>
                <a:cs typeface="Lexend Black"/>
                <a:sym typeface="Lexend Black"/>
              </a:rPr>
              <a:t>Mikhail Gorbachev</a:t>
            </a:r>
            <a:endParaRPr sz="3000"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271" name="Google Shape;271;p42"/>
          <p:cNvSpPr txBox="1">
            <a:spLocks noGrp="1"/>
          </p:cNvSpPr>
          <p:nvPr>
            <p:ph type="body" idx="1"/>
          </p:nvPr>
        </p:nvSpPr>
        <p:spPr>
          <a:xfrm>
            <a:off x="177325" y="1017750"/>
            <a:ext cx="4312500" cy="390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Soviet Leader who ends the Cold War through revolutionary programs "perestroika" and "glasnost.”</a:t>
            </a:r>
            <a:endParaRPr sz="2200" dirty="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 dirty="0"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3" name="Picture 2" descr="A person in a suit smiling next to another person in a suit&#10;&#10;Description automatically generated">
            <a:extLst>
              <a:ext uri="{FF2B5EF4-FFF2-40B4-BE49-F238E27FC236}">
                <a16:creationId xmlns:a16="http://schemas.microsoft.com/office/drawing/2014/main" id="{C8C9E171-EF36-9A29-481E-8B0328084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345" y="118771"/>
            <a:ext cx="4360852" cy="2452979"/>
          </a:xfrm>
          <a:prstGeom prst="rect">
            <a:avLst/>
          </a:prstGeom>
        </p:spPr>
      </p:pic>
      <p:pic>
        <p:nvPicPr>
          <p:cNvPr id="5" name="Picture 4" descr="A person in a suit and tie standing at a podium with microphones&#10;&#10;Description automatically generated">
            <a:extLst>
              <a:ext uri="{FF2B5EF4-FFF2-40B4-BE49-F238E27FC236}">
                <a16:creationId xmlns:a16="http://schemas.microsoft.com/office/drawing/2014/main" id="{6B8737E9-EFB3-9752-077B-55E436C82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711" y="2513177"/>
            <a:ext cx="3352800" cy="251155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3"/>
          <p:cNvSpPr txBox="1">
            <a:spLocks noGrp="1"/>
          </p:cNvSpPr>
          <p:nvPr>
            <p:ph type="title"/>
          </p:nvPr>
        </p:nvSpPr>
        <p:spPr>
          <a:xfrm>
            <a:off x="134350" y="283275"/>
            <a:ext cx="6146400" cy="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Lexend Black"/>
                <a:ea typeface="Lexend Black"/>
                <a:cs typeface="Lexend Black"/>
                <a:sym typeface="Lexend Black"/>
              </a:rPr>
              <a:t>Tiananmen Square Massacre</a:t>
            </a:r>
            <a:endParaRPr sz="3000"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277" name="Google Shape;277;p43"/>
          <p:cNvSpPr txBox="1">
            <a:spLocks noGrp="1"/>
          </p:cNvSpPr>
          <p:nvPr>
            <p:ph type="body" idx="1"/>
          </p:nvPr>
        </p:nvSpPr>
        <p:spPr>
          <a:xfrm>
            <a:off x="134350" y="1017675"/>
            <a:ext cx="4437600" cy="39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Chinese troops and tanks moved into the square to crush the protests in Beijing against communism.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3" name="Picture 2" descr="A person standing next to a couple of tanks&#10;&#10;Description automatically generated">
            <a:extLst>
              <a:ext uri="{FF2B5EF4-FFF2-40B4-BE49-F238E27FC236}">
                <a16:creationId xmlns:a16="http://schemas.microsoft.com/office/drawing/2014/main" id="{08486DC6-F1ED-1006-52D0-88714F7C6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285" y="0"/>
            <a:ext cx="3227336" cy="2416629"/>
          </a:xfrm>
          <a:prstGeom prst="rect">
            <a:avLst/>
          </a:prstGeom>
        </p:spPr>
      </p:pic>
      <p:pic>
        <p:nvPicPr>
          <p:cNvPr id="5" name="Picture 4" descr="A group of people running on a street&#10;&#10;Description automatically generated">
            <a:extLst>
              <a:ext uri="{FF2B5EF4-FFF2-40B4-BE49-F238E27FC236}">
                <a16:creationId xmlns:a16="http://schemas.microsoft.com/office/drawing/2014/main" id="{067561DA-1F27-66F7-C248-572C1C260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550" y="2444750"/>
            <a:ext cx="5943600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4"/>
          <p:cNvSpPr txBox="1">
            <a:spLocks noGrp="1"/>
          </p:cNvSpPr>
          <p:nvPr>
            <p:ph type="title"/>
          </p:nvPr>
        </p:nvSpPr>
        <p:spPr>
          <a:xfrm>
            <a:off x="105700" y="283275"/>
            <a:ext cx="6748200" cy="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Lexend Black"/>
                <a:ea typeface="Lexend Black"/>
                <a:cs typeface="Lexend Black"/>
                <a:sym typeface="Lexend Black"/>
              </a:rPr>
              <a:t>National Rifle Association (NRA)</a:t>
            </a:r>
            <a:endParaRPr sz="3000"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283" name="Google Shape;283;p44"/>
          <p:cNvSpPr txBox="1">
            <a:spLocks noGrp="1"/>
          </p:cNvSpPr>
          <p:nvPr>
            <p:ph type="body" idx="1"/>
          </p:nvPr>
        </p:nvSpPr>
        <p:spPr>
          <a:xfrm>
            <a:off x="105700" y="1017675"/>
            <a:ext cx="4341300" cy="17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Supports 2</a:t>
            </a:r>
            <a:r>
              <a:rPr lang="en" sz="2200" baseline="300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nd</a:t>
            </a: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 Amendment right to bear arms.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3" name="Picture 2" descr="A logo of a flag with a eagle and a rifle&#10;&#10;Description automatically generated">
            <a:extLst>
              <a:ext uri="{FF2B5EF4-FFF2-40B4-BE49-F238E27FC236}">
                <a16:creationId xmlns:a16="http://schemas.microsoft.com/office/drawing/2014/main" id="{DEEB9736-6ABD-ADA4-41E9-37EBF8EAC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716" y="1143667"/>
            <a:ext cx="4053114" cy="396191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5"/>
          <p:cNvSpPr txBox="1">
            <a:spLocks noGrp="1"/>
          </p:cNvSpPr>
          <p:nvPr>
            <p:ph type="title"/>
          </p:nvPr>
        </p:nvSpPr>
        <p:spPr>
          <a:xfrm>
            <a:off x="91375" y="283275"/>
            <a:ext cx="3481500" cy="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Lexend Black"/>
                <a:ea typeface="Lexend Black"/>
                <a:cs typeface="Lexend Black"/>
                <a:sym typeface="Lexend Black"/>
              </a:rPr>
              <a:t>Ronald Reagan</a:t>
            </a:r>
            <a:endParaRPr sz="3000"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289" name="Google Shape;289;p45"/>
          <p:cNvSpPr txBox="1">
            <a:spLocks noGrp="1"/>
          </p:cNvSpPr>
          <p:nvPr>
            <p:ph type="body" idx="1"/>
          </p:nvPr>
        </p:nvSpPr>
        <p:spPr>
          <a:xfrm>
            <a:off x="91375" y="1017675"/>
            <a:ext cx="4126200" cy="38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President from 1981-1989; he was Democrat, but became more conservative… Republican president.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B7D84D95-8E0F-BED7-C3BF-743C91FBC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142" y="-43543"/>
            <a:ext cx="4112059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6"/>
          <p:cNvSpPr txBox="1">
            <a:spLocks noGrp="1"/>
          </p:cNvSpPr>
          <p:nvPr>
            <p:ph type="title"/>
          </p:nvPr>
        </p:nvSpPr>
        <p:spPr>
          <a:xfrm>
            <a:off x="120025" y="283275"/>
            <a:ext cx="3553200" cy="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Lexend Black"/>
                <a:ea typeface="Lexend Black"/>
                <a:cs typeface="Lexend Black"/>
                <a:sym typeface="Lexend Black"/>
              </a:rPr>
              <a:t>George H. Bush</a:t>
            </a:r>
            <a:endParaRPr sz="3000"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000"/>
          </a:p>
        </p:txBody>
      </p:sp>
      <p:sp>
        <p:nvSpPr>
          <p:cNvPr id="295" name="Google Shape;295;p46"/>
          <p:cNvSpPr txBox="1">
            <a:spLocks noGrp="1"/>
          </p:cNvSpPr>
          <p:nvPr>
            <p:ph type="body" idx="1"/>
          </p:nvPr>
        </p:nvSpPr>
        <p:spPr>
          <a:xfrm>
            <a:off x="120025" y="1152475"/>
            <a:ext cx="4097700" cy="28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Republican president 1989-1993 when Cold War ended and during the Persian Gulf War.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382C8751-E447-D7BF-7FBF-50E624386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3814762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3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Organization of Petroleum Exporting Countries (OPEC)</a:t>
            </a:r>
            <a:endParaRPr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105700" y="1544075"/>
            <a:ext cx="4656300" cy="2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Oil-producing countries in the Middle East started a cartel called the Organization of Petroleum Exporting Countries.</a:t>
            </a:r>
            <a:endParaRPr sz="2200">
              <a:solidFill>
                <a:srgbClr val="000000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 </a:t>
            </a:r>
            <a:endParaRPr sz="2200">
              <a:solidFill>
                <a:srgbClr val="000000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77797">
            <a:off x="4831661" y="1612682"/>
            <a:ext cx="4425226" cy="248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 rotWithShape="1">
          <a:blip r:embed="rId4">
            <a:alphaModFix/>
          </a:blip>
          <a:srcRect l="20690" r="23571"/>
          <a:stretch/>
        </p:blipFill>
        <p:spPr>
          <a:xfrm rot="633825">
            <a:off x="4061924" y="2875126"/>
            <a:ext cx="2084705" cy="2244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0" y="182975"/>
            <a:ext cx="45720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Lexend Black"/>
                <a:ea typeface="Lexend Black"/>
                <a:cs typeface="Lexend Black"/>
                <a:sym typeface="Lexend Black"/>
              </a:rPr>
              <a:t>Camp David Accords</a:t>
            </a:r>
            <a:endParaRPr sz="3000"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155850" y="1017875"/>
            <a:ext cx="4260300" cy="26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Agreements between Israel and Egypt, Negotiated by President Carter at Camp David in 1978.</a:t>
            </a:r>
            <a:endParaRPr sz="2200" b="1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 b="1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55576">
            <a:off x="3620881" y="1545296"/>
            <a:ext cx="5392263" cy="3538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>
                <a:latin typeface="Lexend"/>
                <a:ea typeface="Lexend"/>
                <a:cs typeface="Lexend"/>
                <a:sym typeface="Lexend"/>
              </a:rPr>
              <a:t>Environmental Protection Agency (EPA)</a:t>
            </a:r>
            <a:endParaRPr sz="3000" b="1"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205975" y="885025"/>
            <a:ext cx="4899900" cy="36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1970 federal agency regulating water and air pollution, toxic waste, pesticides, and radiation.</a:t>
            </a:r>
            <a:endParaRPr sz="2200" b="1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 b="1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0200" y="885025"/>
            <a:ext cx="3493475" cy="381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85588">
            <a:off x="355077" y="2935515"/>
            <a:ext cx="2505080" cy="188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06129">
            <a:off x="3049973" y="2923975"/>
            <a:ext cx="3273326" cy="205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0" y="182975"/>
            <a:ext cx="2856600" cy="8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Lexend Black"/>
                <a:ea typeface="Lexend Black"/>
                <a:cs typeface="Lexend Black"/>
                <a:sym typeface="Lexend Black"/>
              </a:rPr>
              <a:t>Détente</a:t>
            </a:r>
            <a:endParaRPr sz="3000"/>
          </a:p>
        </p:txBody>
      </p:sp>
      <p:sp>
        <p:nvSpPr>
          <p:cNvPr id="102" name="Google Shape;102;p19"/>
          <p:cNvSpPr txBox="1">
            <a:spLocks noGrp="1"/>
          </p:cNvSpPr>
          <p:nvPr>
            <p:ph type="body" idx="1"/>
          </p:nvPr>
        </p:nvSpPr>
        <p:spPr>
          <a:xfrm>
            <a:off x="68150" y="1017575"/>
            <a:ext cx="45792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Flexible policy, involving a willingness to negotiate and an easing of tensions, adopted by Nixon and Henry Kissinger in dealings with communist nations.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 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327909">
            <a:off x="5328714" y="175593"/>
            <a:ext cx="3753322" cy="2843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 rotWithShape="1">
          <a:blip r:embed="rId5">
            <a:alphaModFix/>
          </a:blip>
          <a:srcRect b="37965"/>
          <a:stretch/>
        </p:blipFill>
        <p:spPr>
          <a:xfrm rot="-425701">
            <a:off x="6226425" y="2894125"/>
            <a:ext cx="2791126" cy="2220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120025" y="129825"/>
            <a:ext cx="3954300" cy="6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Lexend Black"/>
                <a:ea typeface="Lexend Black"/>
                <a:cs typeface="Lexend Black"/>
                <a:sym typeface="Lexend Black"/>
              </a:rPr>
              <a:t>Energy Crisis</a:t>
            </a:r>
            <a:endParaRPr sz="3000"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120025" y="913675"/>
            <a:ext cx="4284000" cy="3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Lack of energy resources (coal, oil, etc.)  that the U.S experienced during this time period.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29968">
            <a:off x="4558048" y="660825"/>
            <a:ext cx="4913503" cy="3306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5841">
            <a:off x="1883325" y="2771699"/>
            <a:ext cx="3691573" cy="248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>
            <a:spLocks noGrp="1"/>
          </p:cNvSpPr>
          <p:nvPr>
            <p:ph type="title"/>
          </p:nvPr>
        </p:nvSpPr>
        <p:spPr>
          <a:xfrm>
            <a:off x="105700" y="254625"/>
            <a:ext cx="30516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Lexend Black"/>
                <a:ea typeface="Lexend Black"/>
                <a:cs typeface="Lexend Black"/>
                <a:sym typeface="Lexend Black"/>
              </a:rPr>
              <a:t>Watergate</a:t>
            </a:r>
            <a:endParaRPr sz="3000"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1"/>
          </p:nvPr>
        </p:nvSpPr>
        <p:spPr>
          <a:xfrm>
            <a:off x="105700" y="1085600"/>
            <a:ext cx="3707400" cy="42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Scandal of Nixon’s administration attempt to cover up the 1972 break-in at the Democratic National Committee headquarters in the Watergate building.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Lexend Black"/>
                <a:ea typeface="Lexend Black"/>
                <a:cs typeface="Lexend Black"/>
                <a:sym typeface="Lexend Black"/>
              </a:rPr>
              <a:t> </a:t>
            </a:r>
            <a:endParaRPr sz="2200">
              <a:solidFill>
                <a:srgbClr val="0000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119" name="Google Shape;11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6703" y="0"/>
            <a:ext cx="2815674" cy="378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 rotWithShape="1">
          <a:blip r:embed="rId4">
            <a:alphaModFix/>
          </a:blip>
          <a:srcRect t="21585" b="8150"/>
          <a:stretch/>
        </p:blipFill>
        <p:spPr>
          <a:xfrm>
            <a:off x="4992825" y="3492600"/>
            <a:ext cx="4151175" cy="17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85334">
            <a:off x="3793358" y="1724435"/>
            <a:ext cx="2467583" cy="1958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721</Words>
  <Application>Microsoft Office PowerPoint</Application>
  <PresentationFormat>On-screen Show (16:9)</PresentationFormat>
  <Paragraphs>82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Lexend Black</vt:lpstr>
      <vt:lpstr>Lexend ExtraBold</vt:lpstr>
      <vt:lpstr>Lexend Medium</vt:lpstr>
      <vt:lpstr>Arial</vt:lpstr>
      <vt:lpstr>Lexend</vt:lpstr>
      <vt:lpstr>Simple Light</vt:lpstr>
      <vt:lpstr>1970s &amp; The End of the Cold War  Vocab</vt:lpstr>
      <vt:lpstr>ERA (Equal Rights Amendment)</vt:lpstr>
      <vt:lpstr>Stagflation</vt:lpstr>
      <vt:lpstr>Organization of Petroleum Exporting Countries (OPEC)</vt:lpstr>
      <vt:lpstr>Camp David Accords</vt:lpstr>
      <vt:lpstr>Environmental Protection Agency (EPA) </vt:lpstr>
      <vt:lpstr>Détente</vt:lpstr>
      <vt:lpstr>Energy Crisis</vt:lpstr>
      <vt:lpstr>Watergate</vt:lpstr>
      <vt:lpstr>White House Plumbers</vt:lpstr>
      <vt:lpstr>Pentagon Papers</vt:lpstr>
      <vt:lpstr>Iran-Hostage Crisis</vt:lpstr>
      <vt:lpstr>Endangered Species Act</vt:lpstr>
      <vt:lpstr>SALT (Strategic Arms Limitations Talks)</vt:lpstr>
      <vt:lpstr>Mao Zedong</vt:lpstr>
      <vt:lpstr>Three Mile Disaster</vt:lpstr>
      <vt:lpstr>Community Reinvestment Act</vt:lpstr>
      <vt:lpstr>Affirmative Action</vt:lpstr>
      <vt:lpstr>Roe v. Wade</vt:lpstr>
      <vt:lpstr>New Right</vt:lpstr>
      <vt:lpstr>Affirmative Action</vt:lpstr>
      <vt:lpstr>Conservative Resurgence</vt:lpstr>
      <vt:lpstr>Moral Majority</vt:lpstr>
      <vt:lpstr>Reaganomics </vt:lpstr>
      <vt:lpstr>Strategic Defense Initiative (SDI)</vt:lpstr>
      <vt:lpstr>Acquired Immune Deficiency Syndrome (AIDS) </vt:lpstr>
      <vt:lpstr>Iran Contra Scandal </vt:lpstr>
      <vt:lpstr>Heritage Foundation </vt:lpstr>
      <vt:lpstr>Sandra Day O’Conner </vt:lpstr>
      <vt:lpstr>Mikhail Gorbachev </vt:lpstr>
      <vt:lpstr>Tiananmen Square Massacre </vt:lpstr>
      <vt:lpstr>National Rifle Association (NRA) </vt:lpstr>
      <vt:lpstr>Ronald Reagan </vt:lpstr>
      <vt:lpstr>George H. Bush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1970s &amp; The End of the Cold War  Vocab</dc:title>
  <dc:creator>Greg Scott</dc:creator>
  <cp:lastModifiedBy>Greg Scott</cp:lastModifiedBy>
  <cp:revision>1</cp:revision>
  <dcterms:modified xsi:type="dcterms:W3CDTF">2024-03-04T00:01:37Z</dcterms:modified>
</cp:coreProperties>
</file>