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Montserrat" panose="020B0604020202020204" charset="0"/>
      <p:regular r:id="rId7"/>
      <p:bold r:id="rId8"/>
      <p:italic r:id="rId9"/>
      <p:boldItalic r:id="rId10"/>
    </p:embeddedFont>
    <p:embeddedFont>
      <p:font typeface="Montserrat Ligh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a9bca11e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a9bca11e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9bca11e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9bca11e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a9bca11e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a9bca11e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ngpf.org/blog/question-of-the-day/question-of-the-day-what-is-1-reason-that-people-give-for-paying-their-credit-card-bill-late2021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allethub.com/blog/late-payments-survey/58680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1039300" y="1276975"/>
            <a:ext cx="7042200" cy="305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2172768" y="1883225"/>
            <a:ext cx="5553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What is #1 reason that people give for paying their credit card bill late?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2874100" y="4761650"/>
            <a:ext cx="3372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ngpf.org  10/19/20</a:t>
            </a:r>
            <a:endParaRPr sz="11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75375" y="1849613"/>
            <a:ext cx="7974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Q:</a:t>
            </a:r>
            <a:endParaRPr sz="42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6461732" y="3834455"/>
            <a:ext cx="52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View blog post</a:t>
            </a:r>
            <a:endParaRPr b="1"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/>
          <p:nvPr/>
        </p:nvSpPr>
        <p:spPr>
          <a:xfrm>
            <a:off x="1039300" y="1276975"/>
            <a:ext cx="7042200" cy="3294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243627" y="1108325"/>
            <a:ext cx="2838000" cy="480600"/>
          </a:xfrm>
          <a:prstGeom prst="rect">
            <a:avLst/>
          </a:prstGeom>
          <a:solidFill>
            <a:srgbClr val="223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/>
          <p:nvPr/>
        </p:nvSpPr>
        <p:spPr>
          <a:xfrm>
            <a:off x="5346507" y="1177027"/>
            <a:ext cx="2595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Types of Credit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2214625" y="1717950"/>
            <a:ext cx="29064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45% 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Forgot to make the payment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1463386" y="1693675"/>
            <a:ext cx="755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A:</a:t>
            </a:r>
            <a:endParaRPr sz="42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1867325" y="856525"/>
            <a:ext cx="3573600" cy="48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6"/>
          <p:cNvSpPr txBox="1"/>
          <p:nvPr/>
        </p:nvSpPr>
        <p:spPr>
          <a:xfrm>
            <a:off x="1921471" y="925257"/>
            <a:ext cx="3353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OF THE DAY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/>
          <p:nvPr/>
        </p:nvSpPr>
        <p:spPr>
          <a:xfrm rot="10800000" flipH="1">
            <a:off x="5243617" y="1335990"/>
            <a:ext cx="196200" cy="256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250" y="512350"/>
            <a:ext cx="1374824" cy="13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>
            <a:off x="2434950" y="4115875"/>
            <a:ext cx="4274100" cy="34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Click here for more info on this topic</a:t>
            </a:r>
            <a:endParaRPr sz="1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6">
            <a:alphaModFix/>
          </a:blip>
          <a:srcRect b="29947"/>
          <a:stretch/>
        </p:blipFill>
        <p:spPr>
          <a:xfrm>
            <a:off x="5112200" y="1634516"/>
            <a:ext cx="2906402" cy="228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-29150" y="-20300"/>
            <a:ext cx="9179100" cy="5163900"/>
          </a:xfrm>
          <a:prstGeom prst="rect">
            <a:avLst/>
          </a:prstGeom>
          <a:solidFill>
            <a:srgbClr val="1DB8E8">
              <a:alpha val="13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 amt="56000"/>
          </a:blip>
          <a:srcRect r="3138"/>
          <a:stretch/>
        </p:blipFill>
        <p:spPr>
          <a:xfrm>
            <a:off x="-11600" y="-20300"/>
            <a:ext cx="9179100" cy="474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/>
          <p:nvPr/>
        </p:nvSpPr>
        <p:spPr>
          <a:xfrm>
            <a:off x="822100" y="942050"/>
            <a:ext cx="7476600" cy="3311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/>
          <p:nvPr/>
        </p:nvSpPr>
        <p:spPr>
          <a:xfrm>
            <a:off x="822100" y="942050"/>
            <a:ext cx="7476600" cy="53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1299850" y="988421"/>
            <a:ext cx="65211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FOLLOW-UP QUESTIONS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1032250" y="1627238"/>
            <a:ext cx="7056300" cy="22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that so many people forget to pay their credit card bill? </a:t>
            </a:r>
            <a:endParaRPr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are some of the consequences of not paying your bill on time? </a:t>
            </a:r>
            <a:endParaRPr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AutoNum type="arabicPeriod"/>
            </a:pPr>
            <a:r>
              <a:rPr lang="en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are steps that you can take to avoid being one of those "forgetful" people who don't pay their bills on time? </a:t>
            </a:r>
            <a:endParaRPr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endParaRPr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690" y="-142652"/>
            <a:ext cx="2180625" cy="10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3B9B"/>
      </a:accent1>
      <a:accent2>
        <a:srgbClr val="275CE4"/>
      </a:accent2>
      <a:accent3>
        <a:srgbClr val="0B1541"/>
      </a:accent3>
      <a:accent4>
        <a:srgbClr val="F4AD00"/>
      </a:accent4>
      <a:accent5>
        <a:srgbClr val="1DB8E8"/>
      </a:accent5>
      <a:accent6>
        <a:srgbClr val="F78219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(16:9)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Montserrat Light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L. Scott</dc:creator>
  <cp:lastModifiedBy>Windows User</cp:lastModifiedBy>
  <cp:revision>1</cp:revision>
  <dcterms:modified xsi:type="dcterms:W3CDTF">2023-04-17T13:30:01Z</dcterms:modified>
</cp:coreProperties>
</file>