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4" r:id="rId4"/>
    <p:sldId id="290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A48A6-2762-4555-B5A3-D6211FF37686}" v="3" dt="2024-02-02T00:16:26.412"/>
  </p1510:revLst>
</p1510:revInfo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84767" autoAdjust="0"/>
  </p:normalViewPr>
  <p:slideViewPr>
    <p:cSldViewPr snapToGrid="0">
      <p:cViewPr varScale="1">
        <p:scale>
          <a:sx n="71" d="100"/>
          <a:sy n="71" d="100"/>
        </p:scale>
        <p:origin x="1222" y="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Scott" userId="c650d04ab2c8d8e3" providerId="LiveId" clId="{CE3A48A6-2762-4555-B5A3-D6211FF37686}"/>
    <pc:docChg chg="modSld">
      <pc:chgData name="Greg Scott" userId="c650d04ab2c8d8e3" providerId="LiveId" clId="{CE3A48A6-2762-4555-B5A3-D6211FF37686}" dt="2024-02-02T00:17:32.369" v="3" actId="20577"/>
      <pc:docMkLst>
        <pc:docMk/>
      </pc:docMkLst>
      <pc:sldChg chg="modSp mod">
        <pc:chgData name="Greg Scott" userId="c650d04ab2c8d8e3" providerId="LiveId" clId="{CE3A48A6-2762-4555-B5A3-D6211FF37686}" dt="2024-02-02T00:17:32.369" v="3" actId="20577"/>
        <pc:sldMkLst>
          <pc:docMk/>
          <pc:sldMk cId="0" sldId="274"/>
        </pc:sldMkLst>
        <pc:spChg chg="mod">
          <ac:chgData name="Greg Scott" userId="c650d04ab2c8d8e3" providerId="LiveId" clId="{CE3A48A6-2762-4555-B5A3-D6211FF37686}" dt="2024-02-02T00:17:32.369" v="3" actId="20577"/>
          <ac:spMkLst>
            <pc:docMk/>
            <pc:sldMk cId="0" sldId="274"/>
            <ac:spMk id="3" creationId="{00000000-0000-0000-0000-000000000000}"/>
          </ac:spMkLst>
        </pc:spChg>
      </pc:sldChg>
      <pc:sldChg chg="modSp">
        <pc:chgData name="Greg Scott" userId="c650d04ab2c8d8e3" providerId="LiveId" clId="{CE3A48A6-2762-4555-B5A3-D6211FF37686}" dt="2024-02-02T00:16:26.412" v="1" actId="1076"/>
        <pc:sldMkLst>
          <pc:docMk/>
          <pc:sldMk cId="3900163215" sldId="371"/>
        </pc:sldMkLst>
        <pc:spChg chg="mod">
          <ac:chgData name="Greg Scott" userId="c650d04ab2c8d8e3" providerId="LiveId" clId="{CE3A48A6-2762-4555-B5A3-D6211FF37686}" dt="2024-02-02T00:16:19.846" v="0" actId="33524"/>
          <ac:spMkLst>
            <pc:docMk/>
            <pc:sldMk cId="3900163215" sldId="371"/>
            <ac:spMk id="3" creationId="{00000000-0000-0000-0000-000000000000}"/>
          </ac:spMkLst>
        </pc:spChg>
        <pc:picChg chg="mod">
          <ac:chgData name="Greg Scott" userId="c650d04ab2c8d8e3" providerId="LiveId" clId="{CE3A48A6-2762-4555-B5A3-D6211FF37686}" dt="2024-02-02T00:16:26.412" v="1" actId="1076"/>
          <ac:picMkLst>
            <pc:docMk/>
            <pc:sldMk cId="3900163215" sldId="371"/>
            <ac:picMk id="4098" creationId="{5B78AA52-2213-470B-A82D-6563C9A1131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5DA907-C801-4798-5212-5A699A8B63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BCFA84-97A4-5B03-7C57-73D926C3C1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01CE-BB26-40A6-9FFE-1AEA7C5F21FC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EA77B-CC46-BB28-C905-0ECC30D161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7FA46-B6AB-7C28-7DE2-19DB048522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03E35-9BB9-485D-B9DD-6E93C0FCD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3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2D674-FCD3-4815-8A3F-6C6888A1CC2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CDCA4-AC74-4843-9AC5-99BCA276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CDCA4-AC74-4843-9AC5-99BCA2766E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AF964-E6F4-565E-6F4C-EC4CD8750C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www.glscott.org</a:t>
            </a:r>
          </a:p>
        </p:txBody>
      </p:sp>
    </p:spTree>
    <p:extLst>
      <p:ext uri="{BB962C8B-B14F-4D97-AF65-F5344CB8AC3E}">
        <p14:creationId xmlns:p14="http://schemas.microsoft.com/office/powerpoint/2010/main" val="333084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7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1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6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8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5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7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4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5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4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5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0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292333" cy="3255264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Market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96526" y="4084889"/>
            <a:ext cx="2266216" cy="1709159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>
                <a:solidFill>
                  <a:srgbClr val="FFFFFF"/>
                </a:solidFill>
              </a:rPr>
              <a:t>Markets &amp; Businesses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7316306-D4E3-4FA7-8E94-6AFCE67B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Think About It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Why do you think cartels (oligopolies who work together to set prices for the market) are illegal in the US?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48D861AA-0C41-45BD-B32D-4EB421A6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</p:spTree>
    <p:extLst>
      <p:ext uri="{BB962C8B-B14F-4D97-AF65-F5344CB8AC3E}">
        <p14:creationId xmlns:p14="http://schemas.microsoft.com/office/powerpoint/2010/main" val="145372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Monopoly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is a monopoly?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There is no competition because one company controls the market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Due to anti-trust laws, they are not common in the US today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3 types of legal monopolies: </a:t>
            </a:r>
            <a:r>
              <a:rPr lang="en-US" b="1" dirty="0">
                <a:solidFill>
                  <a:srgbClr val="FF0000"/>
                </a:solidFill>
              </a:rPr>
              <a:t>resource (one person owns all of a natural resource), government-instituted (like patents), natural (where it only makes sense for one company to provide the service such as electricity)</a:t>
            </a:r>
          </a:p>
          <a:p>
            <a:r>
              <a:rPr lang="en-US" b="1" dirty="0">
                <a:solidFill>
                  <a:schemeClr val="tx1"/>
                </a:solidFill>
              </a:rPr>
              <a:t>What are the characteristics?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One producer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Unique Product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High barriers to entry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High control over prices (also known as “price setters”)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5C7B498B-9D8E-4256-94AB-DBC0B7C7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  <p:pic>
        <p:nvPicPr>
          <p:cNvPr id="4098" name="Picture 2" descr="Power, Transmission, Distribution, Electricity, Energy">
            <a:extLst>
              <a:ext uri="{FF2B5EF4-FFF2-40B4-BE49-F238E27FC236}">
                <a16:creationId xmlns:a16="http://schemas.microsoft.com/office/drawing/2014/main" id="{5B78AA52-2213-470B-A82D-6563C9A11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70" y="4374100"/>
            <a:ext cx="1286663" cy="178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16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Think-Pair-Share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Why do you think the government made most monopolies illegal?</a:t>
            </a:r>
          </a:p>
          <a:p>
            <a:r>
              <a:rPr lang="en-US" b="1" dirty="0">
                <a:solidFill>
                  <a:schemeClr val="tx1"/>
                </a:solidFill>
              </a:rPr>
              <a:t>Who or what controls how markets are structured?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97C94206-91FF-4E87-BA2B-BCEA2E66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</p:spTree>
    <p:extLst>
      <p:ext uri="{BB962C8B-B14F-4D97-AF65-F5344CB8AC3E}">
        <p14:creationId xmlns:p14="http://schemas.microsoft.com/office/powerpoint/2010/main" val="379484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2697" y="761999"/>
            <a:ext cx="219398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71" y="1083732"/>
            <a:ext cx="4132221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300" b="1" spc="-100">
                <a:solidFill>
                  <a:schemeClr val="tx1">
                    <a:lumMod val="75000"/>
                    <a:lumOff val="25000"/>
                  </a:schemeClr>
                </a:solidFill>
              </a:rPr>
              <a:t>Essential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2291" y="1083732"/>
            <a:ext cx="2630741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are markets structured?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0992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4333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C2AF6185-BE7B-4A26-A20D-AB6381CB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Warm Up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Use the space in your notes to respond to the prompts below. Please write in complete sentences.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What is a market?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What role does competition play in a market for a good or service?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How would the market for tomatoes look similar or different to the market for laptops?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C1D31F92-4018-40DB-9B05-F33F14D52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Market Structures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is a market?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It’s where buyers and sellers do business</a:t>
            </a:r>
          </a:p>
          <a:p>
            <a:r>
              <a:rPr lang="en-US" b="1" dirty="0">
                <a:solidFill>
                  <a:schemeClr val="tx1"/>
                </a:solidFill>
              </a:rPr>
              <a:t>How are markets structured?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Markets generally fall into 4 main categories: perfect competition, monopolistic competition, oligopoly, &amp; monopoly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These markets are defined mainly by the </a:t>
            </a:r>
            <a:r>
              <a:rPr lang="en-US" b="1" dirty="0">
                <a:solidFill>
                  <a:srgbClr val="FF0000"/>
                </a:solidFill>
              </a:rPr>
              <a:t>level of competition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To identify each type of market we need to know: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Number of producers (level of competition)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Similarity of products in the market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Ease of entry into the market (high or low barriers)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Control over price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4E21E9D5-9861-4DD8-ACEB-F333938B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Perfect Competition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620" y="2774969"/>
            <a:ext cx="7060333" cy="367981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What is perfect competition?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It’s the most efficient market structure because there are many firms competing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The price is determined by equilibrium in a perfectly competitive market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Consumers have easy access to information, such as comparing prices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Examples: cotton, grains, crude oil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What are the characteristics?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sz="1600" b="1" dirty="0">
                <a:solidFill>
                  <a:srgbClr val="FF0000"/>
                </a:solidFill>
              </a:rPr>
              <a:t>Many producers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sz="1600" b="1" dirty="0">
                <a:solidFill>
                  <a:srgbClr val="FF0000"/>
                </a:solidFill>
              </a:rPr>
              <a:t>Identical products (also known as commodities)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sz="1600" b="1" dirty="0">
                <a:solidFill>
                  <a:srgbClr val="FF0000"/>
                </a:solidFill>
              </a:rPr>
              <a:t>Easy to enter the market (few restrictions)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sz="1600" b="1" dirty="0">
                <a:solidFill>
                  <a:srgbClr val="FF0000"/>
                </a:solidFill>
              </a:rPr>
              <a:t>No control over price (also known as “price takers”)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0D15014F-4927-43E6-9E2B-CF1B4C24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  <p:pic>
        <p:nvPicPr>
          <p:cNvPr id="1026" name="Picture 2" descr="Drilling, Oil, Rig, Pump, Petroleum, Silhouette">
            <a:extLst>
              <a:ext uri="{FF2B5EF4-FFF2-40B4-BE49-F238E27FC236}">
                <a16:creationId xmlns:a16="http://schemas.microsoft.com/office/drawing/2014/main" id="{96176239-1D05-4B78-BD5C-73B5FAA2D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941" y="4184374"/>
            <a:ext cx="2130487" cy="190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34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Think-Pair-Share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are some examples of perfectly competitive markets based on this definition?</a:t>
            </a:r>
          </a:p>
          <a:p>
            <a:r>
              <a:rPr lang="en-US" b="1" dirty="0">
                <a:solidFill>
                  <a:schemeClr val="tx1"/>
                </a:solidFill>
              </a:rPr>
              <a:t>Why would economists like this market structure best in a market-based economy?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C493AA03-5E6D-47F1-AEBD-EDEBFC7E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</p:spTree>
    <p:extLst>
      <p:ext uri="{BB962C8B-B14F-4D97-AF65-F5344CB8AC3E}">
        <p14:creationId xmlns:p14="http://schemas.microsoft.com/office/powerpoint/2010/main" val="413020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Monopolistic Competition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is monopolistic competition?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It’s a competitive market structure where the product is differentiated but there are many sellers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Since consumers usually develop “brand loyalty” to certain companies, </a:t>
            </a:r>
            <a:r>
              <a:rPr lang="en-US" b="1" dirty="0">
                <a:solidFill>
                  <a:srgbClr val="FF0000"/>
                </a:solidFill>
              </a:rPr>
              <a:t>these brands can develop more market power and can charge more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Examples: shoes, restaurants, hotels, gas stations</a:t>
            </a:r>
          </a:p>
          <a:p>
            <a:r>
              <a:rPr lang="en-US" b="1" dirty="0">
                <a:solidFill>
                  <a:schemeClr val="tx1"/>
                </a:solidFill>
              </a:rPr>
              <a:t>What are the characteristics?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Many producers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Varied yet similar products that can be substitutes </a:t>
            </a:r>
          </a:p>
          <a:p>
            <a:pPr marL="960120" lvl="2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 for one another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Few barriers to entry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Some control over price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62D09B17-AB7F-4134-9FD2-E8AC1C6C2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  <p:pic>
        <p:nvPicPr>
          <p:cNvPr id="2050" name="Picture 2" descr="Sport Shoe, Running Shoe, Shoe, Blue Jeans, Rubber Sole">
            <a:extLst>
              <a:ext uri="{FF2B5EF4-FFF2-40B4-BE49-F238E27FC236}">
                <a16:creationId xmlns:a16="http://schemas.microsoft.com/office/drawing/2014/main" id="{E6A3AD37-D264-433C-B3A9-0FB5BFCE0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609" y="4600956"/>
            <a:ext cx="2268872" cy="148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Think About It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Why would building a brand be important to these companies? How would they “build” a brand?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536D705F-6CB8-47D3-8385-0058EB81F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</p:spTree>
    <p:extLst>
      <p:ext uri="{BB962C8B-B14F-4D97-AF65-F5344CB8AC3E}">
        <p14:creationId xmlns:p14="http://schemas.microsoft.com/office/powerpoint/2010/main" val="158300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 sz="4000" b="1" dirty="0"/>
              <a:t>Oligopoly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is an oligopoly?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It’s a less competitive market where a few companies dominate the market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Examples: soft drinks, automobile, light bulbs, cell phone service providers, cartels like OPEC (illegal in the US)</a:t>
            </a:r>
          </a:p>
          <a:p>
            <a:r>
              <a:rPr lang="en-US" b="1" dirty="0">
                <a:solidFill>
                  <a:schemeClr val="tx1"/>
                </a:solidFill>
              </a:rPr>
              <a:t>What are the characteristics?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Few producers (top 4 producers supply a combined 60%+ of total market output)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Similar products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High barriers to entry due to high start up costs</a:t>
            </a:r>
          </a:p>
          <a:p>
            <a:pPr marL="1303020" lvl="2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Some control over price (more than monopolistic comp.)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2769EB6A-BED5-4FCE-B731-3AFF292D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0663" y="6477001"/>
            <a:ext cx="1713338" cy="381000"/>
          </a:xfrm>
        </p:spPr>
        <p:txBody>
          <a:bodyPr/>
          <a:lstStyle/>
          <a:p>
            <a:r>
              <a:rPr lang="en-US" sz="700" dirty="0">
                <a:solidFill>
                  <a:schemeClr val="tx1"/>
                </a:solidFill>
              </a:rPr>
              <a:t>© Mrs. P's Interactive Classroom 2020</a:t>
            </a:r>
          </a:p>
        </p:txBody>
      </p:sp>
      <p:pic>
        <p:nvPicPr>
          <p:cNvPr id="3074" name="Picture 2" descr="Antenna, Cellular, Cell, Telecom, Transmitter">
            <a:extLst>
              <a:ext uri="{FF2B5EF4-FFF2-40B4-BE49-F238E27FC236}">
                <a16:creationId xmlns:a16="http://schemas.microsoft.com/office/drawing/2014/main" id="{3016667D-4FA0-4095-857B-3D1B618D5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664" y="2797183"/>
            <a:ext cx="1610139" cy="322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276</TotalTime>
  <Words>688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 2</vt:lpstr>
      <vt:lpstr>Frame</vt:lpstr>
      <vt:lpstr>Market Structures</vt:lpstr>
      <vt:lpstr>Essential Question</vt:lpstr>
      <vt:lpstr>Warm Up </vt:lpstr>
      <vt:lpstr>Market Structures</vt:lpstr>
      <vt:lpstr>Perfect Competition</vt:lpstr>
      <vt:lpstr>Think-Pair-Share</vt:lpstr>
      <vt:lpstr>Monopolistic Competition</vt:lpstr>
      <vt:lpstr>Think About It</vt:lpstr>
      <vt:lpstr>Oligopoly</vt:lpstr>
      <vt:lpstr>Think About It</vt:lpstr>
      <vt:lpstr>Monopoly</vt:lpstr>
      <vt:lpstr>Think-Pair-Share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Structures</dc:title>
  <dc:creator>Katherine Poltorak</dc:creator>
  <cp:lastModifiedBy>Greg Scott</cp:lastModifiedBy>
  <cp:revision>16</cp:revision>
  <dcterms:created xsi:type="dcterms:W3CDTF">2019-02-21T22:46:03Z</dcterms:created>
  <dcterms:modified xsi:type="dcterms:W3CDTF">2024-02-02T00:17:39Z</dcterms:modified>
</cp:coreProperties>
</file>