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ac6eb26d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ac6eb26da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eac6eb26da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eac6eb26da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ac6eb26da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ac6eb26da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question-of-the-day-whats-the-average-credit-score-needed-to-rent-an-apartment-in-2021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rentcafe.com/blog/rental-market/credit-score-to-rent-an-apartment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900" b="1">
                <a:latin typeface="Montserrat"/>
                <a:ea typeface="Montserrat"/>
                <a:cs typeface="Montserrat"/>
                <a:sym typeface="Montserrat"/>
              </a:rPr>
              <a:t>What's the average credit score needed to rent an apartment?  </a:t>
            </a:r>
            <a:endParaRPr sz="29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5/11/22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5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5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6461732" y="3834455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/>
          <p:nvPr/>
        </p:nvSpPr>
        <p:spPr>
          <a:xfrm>
            <a:off x="1039300" y="1276975"/>
            <a:ext cx="7042200" cy="3339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6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1463386" y="18109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6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26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/>
        </p:nvSpPr>
        <p:spPr>
          <a:xfrm>
            <a:off x="5364732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Managing Credit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2791150" y="4145275"/>
            <a:ext cx="3573600" cy="343200"/>
          </a:xfrm>
          <a:prstGeom prst="roundRect">
            <a:avLst>
              <a:gd name="adj" fmla="val 16667"/>
            </a:avLst>
          </a:prstGeom>
          <a:solidFill>
            <a:srgbClr val="F78219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Click here for more info on this topic</a:t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6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latin typeface="Montserrat"/>
                <a:ea typeface="Montserrat"/>
                <a:cs typeface="Montserrat"/>
                <a:sym typeface="Montserrat"/>
              </a:rPr>
              <a:t>The average credit score of renters in the U.S. was 638 in 2020.</a:t>
            </a:r>
            <a:endParaRPr sz="2900" b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0" name="Google Shape;130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p27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7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7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39" name="Google Shape;139;p27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7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7"/>
          <p:cNvSpPr txBox="1"/>
          <p:nvPr/>
        </p:nvSpPr>
        <p:spPr>
          <a:xfrm>
            <a:off x="1032250" y="16272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Why do you think landlords care about an applicant's credit score when deciding whose application to accept for a rental apartment?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Why do you think landlords in these cities have such high standards when it comes to accepting applicants? 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1500"/>
              </a:spcBef>
              <a:spcAft>
                <a:spcPts val="1500"/>
              </a:spcAft>
              <a:buClr>
                <a:schemeClr val="accent3"/>
              </a:buClr>
              <a:buSzPts val="1600"/>
              <a:buFont typeface="Montserrat"/>
              <a:buAutoNum type="arabicPeriod"/>
            </a:pPr>
            <a:r>
              <a:rPr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If you want to rent an apartment after high school or college, what can you do to start to establish credit?</a:t>
            </a:r>
            <a:endParaRPr sz="16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2" name="Google Shape;14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1690" y="-142652"/>
            <a:ext cx="2180625" cy="108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(16:9)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2023-04-17T12:58:20Z</dcterms:modified>
</cp:coreProperties>
</file>