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Montserrat" panose="020B0604020202020204" charset="0"/>
      <p:regular r:id="rId6"/>
      <p:bold r:id="rId7"/>
      <p:italic r:id="rId8"/>
      <p:boldItalic r:id="rId9"/>
    </p:embeddedFont>
    <p:embeddedFont>
      <p:font typeface="Montserrat Light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2e7d3d3b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2e7d3d3b7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2e7d3d3b7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2e7d3d3b7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gpf.org/blog/question-of-the-day/question-of-the-day-what-is-the-national-average-credit-card-debt-among-cardholders-with-unpaid-balances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endingtree.com/credit-cards/credit-card-debt-statistics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1039300" y="1276975"/>
            <a:ext cx="7904400" cy="3445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172775" y="1831875"/>
            <a:ext cx="57696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latin typeface="Montserrat"/>
                <a:ea typeface="Montserrat"/>
                <a:cs typeface="Montserrat"/>
                <a:sym typeface="Montserrat"/>
              </a:rPr>
              <a:t>What is the average credit card debt among those carrying a balance?</a:t>
            </a:r>
            <a:endParaRPr sz="28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874100" y="473130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4/27/22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180002" y="1731400"/>
            <a:ext cx="1019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38684" y="-93250"/>
            <a:ext cx="2043429" cy="1018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6451282" y="4253430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6"/>
              </a:rPr>
              <a:t>View blog post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/>
          <p:nvPr/>
        </p:nvSpPr>
        <p:spPr>
          <a:xfrm>
            <a:off x="1039300" y="1276975"/>
            <a:ext cx="7722000" cy="3394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2214625" y="1717950"/>
            <a:ext cx="5553900" cy="1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1158586" y="16936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4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2" name="Google Shape;8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38684" y="-93250"/>
            <a:ext cx="2043429" cy="1018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/>
        </p:nvSpPr>
        <p:spPr>
          <a:xfrm>
            <a:off x="6395647" y="4671175"/>
            <a:ext cx="25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6"/>
              </a:rPr>
              <a:t>Source: Lending Tree</a:t>
            </a:r>
            <a:endParaRPr b="1"/>
          </a:p>
        </p:txBody>
      </p:sp>
      <p:sp>
        <p:nvSpPr>
          <p:cNvPr id="85" name="Google Shape;85;p14"/>
          <p:cNvSpPr txBox="1"/>
          <p:nvPr/>
        </p:nvSpPr>
        <p:spPr>
          <a:xfrm>
            <a:off x="4020838" y="1761725"/>
            <a:ext cx="17589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latin typeface="Montserrat"/>
                <a:ea typeface="Montserrat"/>
                <a:cs typeface="Montserrat"/>
                <a:sym typeface="Montserrat"/>
              </a:rPr>
              <a:t>$6,569</a:t>
            </a:r>
            <a:endParaRPr sz="3000" b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6" name="Google Shape;8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32012" y="2574709"/>
            <a:ext cx="4936574" cy="19272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5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5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1361400" y="1567625"/>
            <a:ext cx="64212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Are you surprised by the amount of credit card debt people carry? Why or why not?</a:t>
            </a:r>
            <a:endParaRPr sz="17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What negative consequences can you think of for carrying a credit card balance from month to month?</a:t>
            </a:r>
            <a:endParaRPr sz="17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What are some strategies you plan to use to make sure you pay your credit card bill every month (if you plan to use one)?</a:t>
            </a:r>
            <a:endParaRPr sz="17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8684" y="-93250"/>
            <a:ext cx="2043429" cy="101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(16:9)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Montserrat</vt:lpstr>
      <vt:lpstr>Montserrat Light</vt:lpstr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2023-04-17T13:00:08Z</dcterms:modified>
</cp:coreProperties>
</file>