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5143500" type="screen16x9"/>
  <p:notesSz cx="6858000" cy="9313863"/>
  <p:embeddedFontLst>
    <p:embeddedFont>
      <p:font typeface="Roboto" panose="02000000000000000000" pitchFamily="2" charset="0"/>
      <p:regular r:id="rId6"/>
      <p:bold r:id="rId7"/>
      <p:italic r:id="rId8"/>
      <p:boldItalic r:id="rId9"/>
    </p:embeddedFont>
    <p:embeddedFont>
      <p:font typeface="Roboto Slab" pitchFamily="2" charset="0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418" y="4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handoutMaster" Target="handoutMasters/handoutMaster1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F19209-00D3-D3D7-A54D-58A048F059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8479F-9A3F-ED8D-3471-AAD16DEC63F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E1A38-F94A-422E-83C0-6BB9823FD925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644B17-59E3-F2D9-4D2A-187E6F50D9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www.glscott.org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E1752E-916E-476B-B3E4-29D58945F2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36325-B1A8-4B81-9EEB-97EA6F25F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7737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25438" y="698500"/>
            <a:ext cx="6207125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5438" y="698500"/>
            <a:ext cx="6207125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2e15535c7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5438" y="698500"/>
            <a:ext cx="6207125" cy="3492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2e15535c75_0_0:notes"/>
          <p:cNvSpPr txBox="1">
            <a:spLocks noGrp="1"/>
          </p:cNvSpPr>
          <p:nvPr>
            <p:ph type="body" idx="1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500"/>
              <a:t>Letter to Your </a:t>
            </a:r>
            <a:endParaRPr sz="55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500"/>
              <a:t>Future Self</a:t>
            </a:r>
            <a:endParaRPr sz="5500"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901502" y="2917372"/>
            <a:ext cx="6562200" cy="116082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en" sz="2560" dirty="0"/>
              <a:t>Assignment: Write a letter to your future self that you can open in 10 years.</a:t>
            </a:r>
            <a:endParaRPr sz="2560" dirty="0"/>
          </a:p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52"/>
              <a:buNone/>
            </a:pPr>
            <a:r>
              <a:rPr lang="en" sz="2560" dirty="0"/>
              <a:t> 2033</a:t>
            </a:r>
            <a:endParaRPr sz="256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600">
                <a:solidFill>
                  <a:schemeClr val="accent5"/>
                </a:solidFill>
              </a:rPr>
              <a:t>Suggestions on what to write</a:t>
            </a:r>
            <a:endParaRPr sz="4600">
              <a:solidFill>
                <a:schemeClr val="accent5"/>
              </a:solidFill>
            </a:endParaRPr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-What do you hope to have accomplished in your life?</a:t>
            </a:r>
            <a:endParaRPr sz="25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00"/>
              <a:t>-What do you love most about yourself?</a:t>
            </a:r>
            <a:endParaRPr sz="25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00"/>
              <a:t>-What high school memories do you want to remind yourself of?</a:t>
            </a:r>
            <a:endParaRPr sz="25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00"/>
              <a:t>-Why are you excited to be on your chosen career path?</a:t>
            </a:r>
            <a:endParaRPr sz="25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00"/>
              <a:t>-What is one way you would like to grow as a person?</a:t>
            </a:r>
            <a:endParaRPr sz="25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500"/>
              <a:t>-What is your favorite inspirational quote, music, book, etc.?</a:t>
            </a:r>
            <a:endParaRPr sz="25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500"/>
              <a:t>-What kind of retirement do you dream of?</a:t>
            </a:r>
            <a:endParaRPr sz="2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114</Words>
  <Application>Microsoft Office PowerPoint</Application>
  <PresentationFormat>On-screen Show (16:9)</PresentationFormat>
  <Paragraphs>12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Roboto Slab</vt:lpstr>
      <vt:lpstr>Roboto</vt:lpstr>
      <vt:lpstr>Marina</vt:lpstr>
      <vt:lpstr>Letter to Your  Future Self</vt:lpstr>
      <vt:lpstr>Suggestions on what to write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to Your  Future Self</dc:title>
  <dc:creator>Gregory L. Scott</dc:creator>
  <cp:lastModifiedBy>Greg Scott</cp:lastModifiedBy>
  <cp:revision>4</cp:revision>
  <cp:lastPrinted>2023-04-17T22:03:25Z</cp:lastPrinted>
  <dcterms:modified xsi:type="dcterms:W3CDTF">2023-04-17T22:04:13Z</dcterms:modified>
</cp:coreProperties>
</file>