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herry Cream Sod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E5D20-37B8-448E-A596-7DA0E50D3634}" v="1" dt="2023-12-22T23:10:29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D43D2-D4D1-4CCC-178E-98C19139E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CFE8B-6053-8A7E-924B-095D82F976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FF9E-431D-45DA-A6DB-91B14B9D192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B47C4-4BC3-B2AD-9FC5-5864395BB1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E910-E8BF-ABCD-E5DF-D0D37FBE0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6507-24C6-4AC3-A2B6-43E5774C1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8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4516b0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4516b0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3f7936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3f793612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3c225cea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43c225cea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fd739f2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fd739f2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B….but you could also include A…he fought for Hispanic Veterans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00aaac2b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00aaac2b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00aaac2b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00aaac2b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00aaac2b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00aaac2b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00aaac2b9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00aaac2b9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00aaac2b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00aaac2b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00aaac2b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00aaac2b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Passed in 1971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00aaac2b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00aaac2b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00aaac2b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600aaac2b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3c225c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3c225ce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3f793612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3f793612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3c225ce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3c225ce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3f79361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3f793612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3c225cea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3c225cea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3c225cea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3c225cea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3c225cea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3c225cea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69050" y="298500"/>
            <a:ext cx="4242600" cy="48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Please put phones and headphones away with the bell.</a:t>
            </a: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erry Cream Soda"/>
              <a:buAutoNum type="arabicPeriod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Game:  How much do you know about US History?</a:t>
            </a: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50" y="152400"/>
            <a:ext cx="4553925" cy="48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391225" y="99575"/>
            <a:ext cx="84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Symbolized U.S. technological prowess and economic power in 1914 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07700" y="161760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4572000" y="1036275"/>
            <a:ext cx="25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834075" y="3437425"/>
            <a:ext cx="25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4529925" y="32537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1630500" y="2617800"/>
            <a:ext cx="166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Panama Canal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5980200" y="2816300"/>
            <a:ext cx="10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 Rush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1276400" y="4732500"/>
            <a:ext cx="27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Louisiana Purchase</a:t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425" y="3368900"/>
            <a:ext cx="2756325" cy="16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7784750" y="3778650"/>
            <a:ext cx="72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War II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200" y="1017600"/>
            <a:ext cx="2857500" cy="1600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000" y="683075"/>
            <a:ext cx="3399875" cy="20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301" y="3018000"/>
            <a:ext cx="27624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2249500" y="278025"/>
            <a:ext cx="509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Which former military leader became President?</a:t>
            </a:r>
            <a:endParaRPr sz="1600" b="1"/>
          </a:p>
        </p:txBody>
      </p:sp>
      <p:sp>
        <p:nvSpPr>
          <p:cNvPr id="196" name="Google Shape;196;p23"/>
          <p:cNvSpPr txBox="1"/>
          <p:nvPr/>
        </p:nvSpPr>
        <p:spPr>
          <a:xfrm>
            <a:off x="619250" y="1326950"/>
            <a:ext cx="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4119850" y="926750"/>
            <a:ext cx="26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745625" y="3551175"/>
            <a:ext cx="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4218000" y="3336325"/>
            <a:ext cx="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375" y="861525"/>
            <a:ext cx="1848622" cy="150169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25" y="861525"/>
            <a:ext cx="1228824" cy="1602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2026" y="3060475"/>
            <a:ext cx="1126306" cy="16027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850" y="2829623"/>
            <a:ext cx="1342375" cy="1843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23"/>
          <p:cNvSpPr txBox="1"/>
          <p:nvPr/>
        </p:nvSpPr>
        <p:spPr>
          <a:xfrm>
            <a:off x="2480850" y="1579725"/>
            <a:ext cx="144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John J Pershing</a:t>
            </a: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7017500" y="1623875"/>
            <a:ext cx="112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Dwight D Eisenhower</a:t>
            </a: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2648475" y="3551175"/>
            <a:ext cx="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2629150" y="3354100"/>
            <a:ext cx="93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Admiral Chester Nimitz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7162475" y="3566750"/>
            <a:ext cx="112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Omar Bradley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87100" y="90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Who was a Civil Rights Activist?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311700" y="1255625"/>
            <a:ext cx="4221900" cy="3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Hector P Garcia</a:t>
            </a:r>
            <a:r>
              <a:rPr lang="en"/>
              <a:t>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Cesar Chavez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875" y="1017725"/>
            <a:ext cx="1249925" cy="13632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650" y="2798800"/>
            <a:ext cx="1454400" cy="13632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p24"/>
          <p:cNvSpPr txBox="1"/>
          <p:nvPr/>
        </p:nvSpPr>
        <p:spPr>
          <a:xfrm>
            <a:off x="4734950" y="1017725"/>
            <a:ext cx="38820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C. Roy Benavidez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D. Lin-Manuel Miranda</a:t>
            </a:r>
            <a:endParaRPr sz="1800"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1925" y="732050"/>
            <a:ext cx="1249925" cy="1189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5600" y="2425000"/>
            <a:ext cx="1550025" cy="14437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254200" y="90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10th amendment is about State’s rights?</a:t>
            </a:r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8" y="9921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25" y="15001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325" y="1881188"/>
            <a:ext cx="32385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075" y="257825"/>
            <a:ext cx="5167225" cy="4103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not vote until you turn 21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50" y="315350"/>
            <a:ext cx="7745550" cy="41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77508" y="1262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do you know about US History?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5"/>
              <a:t>*Without looking up the answers*</a:t>
            </a:r>
            <a:endParaRPr sz="375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a tested subject???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187925" y="353850"/>
            <a:ext cx="7279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What country attacked the US in Hawaii?</a:t>
            </a:r>
            <a:endParaRPr sz="1700" b="1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625" y="956975"/>
            <a:ext cx="2287398" cy="15279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18150" y="1086850"/>
            <a:ext cx="29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611325" y="2413000"/>
            <a:ext cx="8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087800" y="108685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600" y="1086838"/>
            <a:ext cx="2287398" cy="15252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377975" y="2488100"/>
            <a:ext cx="9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Germany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30025" y="3285775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425" y="2940800"/>
            <a:ext cx="2237599" cy="14917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772250" y="4485600"/>
            <a:ext cx="53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Italy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174775" y="315940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450" y="2918550"/>
            <a:ext cx="2291398" cy="152790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371975" y="4485225"/>
            <a:ext cx="68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946200" y="290675"/>
            <a:ext cx="554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Which Amendment gives freedom of speech?</a:t>
            </a:r>
            <a:endParaRPr sz="1600" b="1"/>
          </a:p>
        </p:txBody>
      </p:sp>
      <p:sp>
        <p:nvSpPr>
          <p:cNvPr id="83" name="Google Shape;83;p16"/>
          <p:cNvSpPr txBox="1"/>
          <p:nvPr/>
        </p:nvSpPr>
        <p:spPr>
          <a:xfrm>
            <a:off x="783525" y="13648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638000" y="13897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782775" y="3184675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675150" y="3221475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276400" y="1642875"/>
            <a:ext cx="175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6th</a:t>
            </a:r>
            <a:endParaRPr sz="6000"/>
          </a:p>
        </p:txBody>
      </p:sp>
      <p:sp>
        <p:nvSpPr>
          <p:cNvPr id="88" name="Google Shape;88;p16"/>
          <p:cNvSpPr txBox="1"/>
          <p:nvPr/>
        </p:nvSpPr>
        <p:spPr>
          <a:xfrm>
            <a:off x="5434175" y="1552575"/>
            <a:ext cx="184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4th</a:t>
            </a:r>
            <a:endParaRPr sz="6000"/>
          </a:p>
        </p:txBody>
      </p:sp>
      <p:sp>
        <p:nvSpPr>
          <p:cNvPr id="89" name="Google Shape;89;p16"/>
          <p:cNvSpPr txBox="1"/>
          <p:nvPr/>
        </p:nvSpPr>
        <p:spPr>
          <a:xfrm>
            <a:off x="1503875" y="3323675"/>
            <a:ext cx="168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10th</a:t>
            </a:r>
            <a:endParaRPr sz="6000"/>
          </a:p>
        </p:txBody>
      </p:sp>
      <p:sp>
        <p:nvSpPr>
          <p:cNvPr id="90" name="Google Shape;90;p16"/>
          <p:cNvSpPr txBox="1"/>
          <p:nvPr/>
        </p:nvSpPr>
        <p:spPr>
          <a:xfrm>
            <a:off x="5901750" y="3450075"/>
            <a:ext cx="4342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91" name="Google Shape;91;p16"/>
          <p:cNvSpPr txBox="1"/>
          <p:nvPr/>
        </p:nvSpPr>
        <p:spPr>
          <a:xfrm>
            <a:off x="5611100" y="3323675"/>
            <a:ext cx="175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1st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770875" y="278025"/>
            <a:ext cx="729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What athlete crushed Hitler’s dreams in the 1936 Berlin Olympics?</a:t>
            </a:r>
            <a:endParaRPr sz="1700" b="1"/>
          </a:p>
        </p:txBody>
      </p:sp>
      <p:sp>
        <p:nvSpPr>
          <p:cNvPr id="97" name="Google Shape;97;p17"/>
          <p:cNvSpPr txBox="1"/>
          <p:nvPr/>
        </p:nvSpPr>
        <p:spPr>
          <a:xfrm>
            <a:off x="556050" y="1238475"/>
            <a:ext cx="2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388700" y="1061575"/>
            <a:ext cx="3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720350" y="347535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25" y="876825"/>
            <a:ext cx="2362793" cy="141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771875" y="2439050"/>
            <a:ext cx="11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Thorpe</a:t>
            </a:r>
            <a:endParaRPr/>
          </a:p>
        </p:txBody>
      </p:sp>
      <p:pic>
        <p:nvPicPr>
          <p:cNvPr id="102" name="Google Shape;102;p17" descr="Image may contain Human Person Duel Sport Sports and Fenc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050" y="832975"/>
            <a:ext cx="2088733" cy="1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5283625" y="2489225"/>
            <a:ext cx="16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George S Patton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799" y="2915450"/>
            <a:ext cx="2231734" cy="1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1581200" y="4688550"/>
            <a:ext cx="146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Wilma Rudolph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789650" y="324785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177" y="2876026"/>
            <a:ext cx="1327275" cy="20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6759250" y="3768625"/>
            <a:ext cx="13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Owens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414275" y="273300"/>
            <a:ext cx="814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What helped connect the United States in the </a:t>
            </a:r>
            <a:r>
              <a:rPr lang="en" sz="2200" b="1">
                <a:solidFill>
                  <a:schemeClr val="dk1"/>
                </a:solidFill>
              </a:rPr>
              <a:t>1800s?</a:t>
            </a:r>
            <a:endParaRPr sz="1900" b="1"/>
          </a:p>
        </p:txBody>
      </p:sp>
      <p:sp>
        <p:nvSpPr>
          <p:cNvPr id="114" name="Google Shape;114;p18"/>
          <p:cNvSpPr txBox="1"/>
          <p:nvPr/>
        </p:nvSpPr>
        <p:spPr>
          <a:xfrm>
            <a:off x="518150" y="1086850"/>
            <a:ext cx="29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934425" y="2413000"/>
            <a:ext cx="24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Transcontinental Railroad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087800" y="108685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6377975" y="2488100"/>
            <a:ext cx="9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Ships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530025" y="3285775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772250" y="4485600"/>
            <a:ext cx="124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Interstates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5174775" y="3159400"/>
            <a:ext cx="29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6371975" y="4485225"/>
            <a:ext cx="9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Bridges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425" y="989575"/>
            <a:ext cx="2402525" cy="14356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900" y="948900"/>
            <a:ext cx="2765450" cy="1527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425" y="2957700"/>
            <a:ext cx="2448600" cy="1527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0888" y="2921550"/>
            <a:ext cx="2847975" cy="1600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870375" y="315950"/>
            <a:ext cx="48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Muckraker that exposed the horrors of lynching</a:t>
            </a:r>
            <a:endParaRPr sz="1600" b="1"/>
          </a:p>
        </p:txBody>
      </p:sp>
      <p:sp>
        <p:nvSpPr>
          <p:cNvPr id="131" name="Google Shape;131;p19"/>
          <p:cNvSpPr txBox="1"/>
          <p:nvPr/>
        </p:nvSpPr>
        <p:spPr>
          <a:xfrm>
            <a:off x="593975" y="1251125"/>
            <a:ext cx="3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4572000" y="899450"/>
            <a:ext cx="3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732975" y="3096200"/>
            <a:ext cx="3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4473700" y="3186850"/>
            <a:ext cx="3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50" y="899450"/>
            <a:ext cx="1945854" cy="1560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746975" y="2552050"/>
            <a:ext cx="10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Riis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300" y="899450"/>
            <a:ext cx="1303775" cy="17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5092950" y="2691050"/>
            <a:ext cx="12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Ida B Wells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075" y="3186850"/>
            <a:ext cx="1303774" cy="184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2792150" y="3754875"/>
            <a:ext cx="125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Booker T Washington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2000" y="3243650"/>
            <a:ext cx="1768576" cy="1208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7140250" y="3740725"/>
            <a:ext cx="94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 Addams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1946200" y="290675"/>
            <a:ext cx="554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Which Amendment made drinking alcohol legal </a:t>
            </a:r>
            <a:r>
              <a:rPr lang="en" sz="1600" b="1" u="sng"/>
              <a:t>again</a:t>
            </a:r>
            <a:r>
              <a:rPr lang="en" sz="1600" b="1"/>
              <a:t>?</a:t>
            </a:r>
            <a:endParaRPr sz="1600" b="1"/>
          </a:p>
        </p:txBody>
      </p:sp>
      <p:sp>
        <p:nvSpPr>
          <p:cNvPr id="148" name="Google Shape;148;p20"/>
          <p:cNvSpPr txBox="1"/>
          <p:nvPr/>
        </p:nvSpPr>
        <p:spPr>
          <a:xfrm>
            <a:off x="783525" y="13648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4638000" y="13897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782775" y="3184675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4675150" y="3221475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276400" y="1642875"/>
            <a:ext cx="175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18th</a:t>
            </a:r>
            <a:endParaRPr sz="6000"/>
          </a:p>
        </p:txBody>
      </p:sp>
      <p:sp>
        <p:nvSpPr>
          <p:cNvPr id="153" name="Google Shape;153;p20"/>
          <p:cNvSpPr txBox="1"/>
          <p:nvPr/>
        </p:nvSpPr>
        <p:spPr>
          <a:xfrm>
            <a:off x="5434175" y="1552575"/>
            <a:ext cx="184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19th</a:t>
            </a:r>
            <a:endParaRPr sz="6000"/>
          </a:p>
        </p:txBody>
      </p:sp>
      <p:sp>
        <p:nvSpPr>
          <p:cNvPr id="154" name="Google Shape;154;p20"/>
          <p:cNvSpPr txBox="1"/>
          <p:nvPr/>
        </p:nvSpPr>
        <p:spPr>
          <a:xfrm>
            <a:off x="1503875" y="3323675"/>
            <a:ext cx="168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17th</a:t>
            </a:r>
            <a:endParaRPr sz="6000"/>
          </a:p>
        </p:txBody>
      </p:sp>
      <p:sp>
        <p:nvSpPr>
          <p:cNvPr id="155" name="Google Shape;155;p20"/>
          <p:cNvSpPr txBox="1"/>
          <p:nvPr/>
        </p:nvSpPr>
        <p:spPr>
          <a:xfrm>
            <a:off x="5901750" y="3450075"/>
            <a:ext cx="4342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56" name="Google Shape;156;p20"/>
          <p:cNvSpPr txBox="1"/>
          <p:nvPr/>
        </p:nvSpPr>
        <p:spPr>
          <a:xfrm>
            <a:off x="5611100" y="3323675"/>
            <a:ext cx="175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21st</a:t>
            </a:r>
            <a:endParaRPr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2338725" y="341225"/>
            <a:ext cx="51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What ended the Great Depression?</a:t>
            </a:r>
            <a:endParaRPr sz="1800" b="1"/>
          </a:p>
        </p:txBody>
      </p:sp>
      <p:sp>
        <p:nvSpPr>
          <p:cNvPr id="162" name="Google Shape;162;p21"/>
          <p:cNvSpPr txBox="1"/>
          <p:nvPr/>
        </p:nvSpPr>
        <p:spPr>
          <a:xfrm>
            <a:off x="707700" y="161760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572000" y="1036275"/>
            <a:ext cx="25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834075" y="3437425"/>
            <a:ext cx="25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4529925" y="3253750"/>
            <a:ext cx="3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00" y="924725"/>
            <a:ext cx="1793951" cy="199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651" y="1055475"/>
            <a:ext cx="2345471" cy="18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1633625" y="2879875"/>
            <a:ext cx="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Deal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5980200" y="2816300"/>
            <a:ext cx="10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Prohibition</a:t>
            </a:r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025" y="3293001"/>
            <a:ext cx="1793950" cy="13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1276400" y="4572925"/>
            <a:ext cx="19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market crash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1825" y="3368900"/>
            <a:ext cx="2016484" cy="16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7784750" y="3778650"/>
            <a:ext cx="72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War II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298</Words>
  <Application>Microsoft Office PowerPoint</Application>
  <PresentationFormat>On-screen Show (16:9)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Cherry Cream Soda</vt:lpstr>
      <vt:lpstr>Simple Light</vt:lpstr>
      <vt:lpstr>PowerPoint Presentation</vt:lpstr>
      <vt:lpstr>How much do you know about US History? *Without looking up the answers*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was a Civil Rights Activist?    </vt:lpstr>
      <vt:lpstr>TRUE OR FALSE</vt:lpstr>
      <vt:lpstr>The 10th amendment is about State’s rights?</vt:lpstr>
      <vt:lpstr>PowerPoint Presentation</vt:lpstr>
      <vt:lpstr>TRUE OR FALSE?</vt:lpstr>
      <vt:lpstr>You can not vote until you turn 21</vt:lpstr>
      <vt:lpstr>PowerPoint Presentation</vt:lpstr>
      <vt:lpstr>TRUE OR FALSE?</vt:lpstr>
      <vt:lpstr>We’re a tested subject???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L. Scott</dc:creator>
  <cp:lastModifiedBy>Greg Scott</cp:lastModifiedBy>
  <cp:revision>1</cp:revision>
  <dcterms:modified xsi:type="dcterms:W3CDTF">2023-12-22T23:10:31Z</dcterms:modified>
</cp:coreProperties>
</file>