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2.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6.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24" r:id="rId1"/>
    <p:sldMasterId id="2147483925" r:id="rId2"/>
    <p:sldMasterId id="2147483926" r:id="rId3"/>
    <p:sldMasterId id="2147483927" r:id="rId4"/>
    <p:sldMasterId id="2147483928" r:id="rId5"/>
    <p:sldMasterId id="2147483929" r:id="rId6"/>
    <p:sldMasterId id="2147483930" r:id="rId7"/>
    <p:sldMasterId id="2147483931" r:id="rId8"/>
    <p:sldMasterId id="2147483932" r:id="rId9"/>
    <p:sldMasterId id="2147483933" r:id="rId10"/>
    <p:sldMasterId id="2147483934" r:id="rId11"/>
    <p:sldMasterId id="2147483935" r:id="rId12"/>
    <p:sldMasterId id="2147483936" r:id="rId13"/>
    <p:sldMasterId id="2147483937" r:id="rId14"/>
    <p:sldMasterId id="2147483938" r:id="rId15"/>
    <p:sldMasterId id="2147483939" r:id="rId16"/>
    <p:sldMasterId id="2147483940" r:id="rId17"/>
    <p:sldMasterId id="2147483941" r:id="rId18"/>
    <p:sldMasterId id="2147483942" r:id="rId19"/>
  </p:sldMasterIdLst>
  <p:notesMasterIdLst>
    <p:notesMasterId r:id="rId108"/>
  </p:notes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1" r:id="rId105"/>
    <p:sldId id="342" r:id="rId106"/>
    <p:sldId id="343" r:id="rId107"/>
  </p:sldIdLst>
  <p:sldSz cx="9144000" cy="6858000" type="screen4x3"/>
  <p:notesSz cx="7010400" cy="9236075"/>
  <p:embeddedFontLst>
    <p:embeddedFont>
      <p:font typeface="Anton" pitchFamily="2" charset="0"/>
      <p:regular r:id="rId109"/>
    </p:embeddedFont>
    <p:embeddedFont>
      <p:font typeface="Bodoni" panose="020B0604020202020204" charset="0"/>
      <p:bold r:id="rId110"/>
      <p:boldItalic r:id="rId111"/>
    </p:embeddedFont>
    <p:embeddedFont>
      <p:font typeface="Calibri" panose="020F0502020204030204" pitchFamily="34" charset="0"/>
      <p:regular r:id="rId112"/>
      <p:bold r:id="rId113"/>
      <p:italic r:id="rId114"/>
      <p:boldItalic r:id="rId115"/>
    </p:embeddedFont>
    <p:embeddedFont>
      <p:font typeface="Impact" panose="020B0806030902050204" pitchFamily="34" charset="0"/>
      <p:regular r:id="rId116"/>
    </p:embeddedFont>
    <p:embeddedFont>
      <p:font typeface="Libre Baskerville" panose="02000000000000000000" pitchFamily="2" charset="0"/>
      <p:regular r:id="rId117"/>
      <p:bold r:id="rId118"/>
      <p:italic r:id="rId119"/>
    </p:embeddedFont>
    <p:embeddedFont>
      <p:font typeface="Limelight" panose="020B0604020202020204" charset="0"/>
      <p:regular r:id="rId120"/>
    </p:embeddedFont>
    <p:embeddedFont>
      <p:font typeface="Open Sans" panose="020B0606030504020204" pitchFamily="34" charset="0"/>
      <p:regular r:id="rId121"/>
      <p:bold r:id="rId122"/>
      <p:italic r:id="rId123"/>
      <p:boldItalic r:id="rId124"/>
    </p:embeddedFont>
    <p:embeddedFont>
      <p:font typeface="Pinyon Script" panose="020B0604020202020204" charset="0"/>
      <p:regular r:id="rId125"/>
    </p:embeddedFont>
    <p:embeddedFont>
      <p:font typeface="Times" panose="02020603050405020304" pitchFamily="18" charset="0"/>
      <p:regular r:id="rId126"/>
      <p:bold r:id="rId127"/>
      <p:italic r:id="rId128"/>
      <p:boldItalic r:id="rId129"/>
    </p:embeddedFont>
    <p:embeddedFont>
      <p:font typeface="Warnes" panose="020B0604020202020204" charset="0"/>
      <p:regular r:id="rId1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15"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9.fntdata"/><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font" Target="fonts/font15.fntdata"/><Relationship Id="rId128" Type="http://schemas.openxmlformats.org/officeDocument/2006/relationships/font" Target="fonts/font20.fntdata"/><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font" Target="fonts/font5.fntdata"/><Relationship Id="rId118" Type="http://schemas.openxmlformats.org/officeDocument/2006/relationships/font" Target="fonts/font10.fntdata"/><Relationship Id="rId134" Type="http://schemas.openxmlformats.org/officeDocument/2006/relationships/tableStyles" Target="tableStyle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notesMaster" Target="notesMasters/notesMaster1.xml"/><Relationship Id="rId124" Type="http://schemas.openxmlformats.org/officeDocument/2006/relationships/font" Target="fonts/font16.fntdata"/><Relationship Id="rId129" Type="http://schemas.openxmlformats.org/officeDocument/2006/relationships/font" Target="fonts/font21.fntdata"/><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font" Target="fonts/font22.fntdata"/><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font" Target="fonts/font1.fntdata"/><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font" Target="fonts/font12.fntdata"/><Relationship Id="rId125"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font" Target="fonts/font2.fntdata"/><Relationship Id="rId115" Type="http://schemas.openxmlformats.org/officeDocument/2006/relationships/font" Target="fonts/font7.fntdata"/><Relationship Id="rId131" Type="http://schemas.openxmlformats.org/officeDocument/2006/relationships/presProps" Target="presProp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font" Target="fonts/font13.fntdata"/><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font" Target="fonts/font8.fntdata"/><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font" Target="fonts/font3.fntdata"/><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font" Target="fonts/font19.fntdata"/><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font" Target="fonts/font4.fntdata"/><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2825" tIns="46400" rIns="92825" bIns="464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1804"/>
          </a:xfrm>
          <a:prstGeom prst="rect">
            <a:avLst/>
          </a:prstGeom>
          <a:noFill/>
          <a:ln>
            <a:noFill/>
          </a:ln>
        </p:spPr>
        <p:txBody>
          <a:bodyPr spcFirstLastPara="1" wrap="square" lIns="92825" tIns="46400" rIns="92825" bIns="464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8"/>
            <a:ext cx="3037840" cy="461804"/>
          </a:xfrm>
          <a:prstGeom prst="rect">
            <a:avLst/>
          </a:prstGeom>
          <a:noFill/>
          <a:ln>
            <a:noFill/>
          </a:ln>
        </p:spPr>
        <p:txBody>
          <a:bodyPr spcFirstLastPara="1" wrap="square" lIns="92825" tIns="46400" rIns="92825" bIns="464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p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05" name="Google Shape;1905;p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1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87" name="Google Shape;1987;p1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p1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93" name="Google Shape;1993;p1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1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04" name="Google Shape;2004;p1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p1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12" name="Google Shape;2012;p1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p1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19" name="Google Shape;2019;p1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1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28" name="Google Shape;2028;p1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1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5" name="Google Shape;2035;p17: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r>
              <a:rPr lang="en-US"/>
              <a:t>https://www.youtube.com/watch?v=EOzMdEwYmDU</a:t>
            </a:r>
            <a:endParaRPr/>
          </a:p>
        </p:txBody>
      </p:sp>
      <p:sp>
        <p:nvSpPr>
          <p:cNvPr id="2036" name="Google Shape;2036;p17: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101d63e4d91_0_0:notes"/>
          <p:cNvSpPr>
            <a:spLocks noGrp="1" noRot="1" noChangeAspect="1"/>
          </p:cNvSpPr>
          <p:nvPr>
            <p:ph type="sldImg" idx="2"/>
          </p:nvPr>
        </p:nvSpPr>
        <p:spPr>
          <a:xfrm>
            <a:off x="1195388" y="692150"/>
            <a:ext cx="4619700" cy="346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5" name="Google Shape;2045;g101d63e4d91_0_0:notes"/>
          <p:cNvSpPr txBox="1">
            <a:spLocks noGrp="1"/>
          </p:cNvSpPr>
          <p:nvPr>
            <p:ph type="body" idx="1"/>
          </p:nvPr>
        </p:nvSpPr>
        <p:spPr>
          <a:xfrm>
            <a:off x="701040" y="4387136"/>
            <a:ext cx="5608200" cy="41562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46" name="Google Shape;2046;g101d63e4d91_0_0:notes"/>
          <p:cNvSpPr txBox="1">
            <a:spLocks noGrp="1"/>
          </p:cNvSpPr>
          <p:nvPr>
            <p:ph type="sldNum" idx="12"/>
          </p:nvPr>
        </p:nvSpPr>
        <p:spPr>
          <a:xfrm>
            <a:off x="3970938" y="8772668"/>
            <a:ext cx="3037800" cy="4617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18: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51" name="Google Shape;2051;p1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19: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64" name="Google Shape;2064;p1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p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13" name="Google Shape;1913;p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p2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77" name="Google Shape;2077;p2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p2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4" name="Google Shape;2084;p20: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85" name="Google Shape;2085;p20: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p2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92" name="Google Shape;2092;p2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p2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99" name="Google Shape;2099;p2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p2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04" name="Google Shape;2104;p2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p2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18" name="Google Shape;2118;p2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p2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5" name="Google Shape;2125;p26: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Unemployed workers often stood at bread lines to receive free food or at soup kitchens where private charities gave a free meal to the poor.</a:t>
            </a:r>
            <a:endParaRPr/>
          </a:p>
          <a:p>
            <a:pPr marL="0" lvl="0" indent="0" algn="l" rtl="0">
              <a:spcBef>
                <a:spcPts val="0"/>
              </a:spcBef>
              <a:spcAft>
                <a:spcPts val="0"/>
              </a:spcAft>
              <a:buNone/>
            </a:pPr>
            <a:endParaRPr/>
          </a:p>
        </p:txBody>
      </p:sp>
      <p:sp>
        <p:nvSpPr>
          <p:cNvPr id="2126" name="Google Shape;2126;p26: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p2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37" name="Google Shape;2137;p2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2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2" name="Google Shape;2152;p28: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Depression Era: when they realized women were using their sacks to make clothes for their children, the mills started using flowered fabric for their sacks. The label was designed to wash out. </a:t>
            </a:r>
            <a:endParaRPr/>
          </a:p>
          <a:p>
            <a:pPr marL="0" lvl="0" indent="0" algn="l" rtl="0">
              <a:spcBef>
                <a:spcPts val="0"/>
              </a:spcBef>
              <a:spcAft>
                <a:spcPts val="0"/>
              </a:spcAft>
              <a:buNone/>
            </a:pPr>
            <a:endParaRPr/>
          </a:p>
        </p:txBody>
      </p:sp>
      <p:sp>
        <p:nvSpPr>
          <p:cNvPr id="2153" name="Google Shape;2153;p28: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2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5" name="Google Shape;2175;p29: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76" name="Google Shape;2176;p29: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solidFill>
                  <a:srgbClr val="000000"/>
                </a:solidFill>
              </a:rPr>
              <a:t>29</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p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1" name="Google Shape;1921;p3: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22" name="Google Shape;1922;p3: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p30: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86" name="Google Shape;2186;p3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p3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92" name="Google Shape;2192;p3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3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01" name="Google Shape;2201;p3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p3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10" name="Google Shape;2210;p3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p3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19" name="Google Shape;2219;p3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p3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28" name="Google Shape;2228;p3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3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42" name="Google Shape;2242;p3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p3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52" name="Google Shape;2252;p3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38: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63" name="Google Shape;2263;p3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p39: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69" name="Google Shape;2269;p3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p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31" name="Google Shape;1931;p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p40: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77" name="Google Shape;2277;p4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p4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288" name="Google Shape;2288;p4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p4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2" name="Google Shape;2302;p42: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03" name="Google Shape;2303;p42: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solidFill>
                  <a:srgbClr val="000000"/>
                </a:solidFill>
              </a:rPr>
              <a:t>42</a:t>
            </a:fld>
            <a:endParaR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p4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17" name="Google Shape;2317;p4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5"/>
        <p:cNvGrpSpPr/>
        <p:nvPr/>
      </p:nvGrpSpPr>
      <p:grpSpPr>
        <a:xfrm>
          <a:off x="0" y="0"/>
          <a:ext cx="0" cy="0"/>
          <a:chOff x="0" y="0"/>
          <a:chExt cx="0" cy="0"/>
        </a:xfrm>
      </p:grpSpPr>
      <p:sp>
        <p:nvSpPr>
          <p:cNvPr id="2326" name="Google Shape;2326;p4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27" name="Google Shape;2327;p4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p4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35" name="Google Shape;2335;p4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p4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44" name="Google Shape;2344;p4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p4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50" name="Google Shape;2350;p4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p48: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63" name="Google Shape;2363;p4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p49: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78" name="Google Shape;2378;p4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38" name="Google Shape;1938;p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p50: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90" name="Google Shape;2390;p5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p5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06" name="Google Shape;2406;p5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p5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18" name="Google Shape;2418;p5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p5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33" name="Google Shape;2433;p5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p5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43" name="Google Shape;2443;p5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8"/>
        <p:cNvGrpSpPr/>
        <p:nvPr/>
      </p:nvGrpSpPr>
      <p:grpSpPr>
        <a:xfrm>
          <a:off x="0" y="0"/>
          <a:ext cx="0" cy="0"/>
          <a:chOff x="0" y="0"/>
          <a:chExt cx="0" cy="0"/>
        </a:xfrm>
      </p:grpSpPr>
      <p:sp>
        <p:nvSpPr>
          <p:cNvPr id="2449" name="Google Shape;2449;p5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50" name="Google Shape;2450;p5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5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57" name="Google Shape;2457;p5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p5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64" name="Google Shape;2464;p5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p5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1" name="Google Shape;2471;p58: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72" name="Google Shape;2472;p58: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59: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79" name="Google Shape;2479;p5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p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53" name="Google Shape;1953;p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Google Shape;2491;p60: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92" name="Google Shape;2492;p6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p6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05" name="Google Shape;2505;p6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p6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12" name="Google Shape;2512;p6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p6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18" name="Google Shape;2518;p6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p6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26" name="Google Shape;2526;p6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p6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36" name="Google Shape;2536;p6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p6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45" name="Google Shape;2545;p6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5"/>
        <p:cNvGrpSpPr/>
        <p:nvPr/>
      </p:nvGrpSpPr>
      <p:grpSpPr>
        <a:xfrm>
          <a:off x="0" y="0"/>
          <a:ext cx="0" cy="0"/>
          <a:chOff x="0" y="0"/>
          <a:chExt cx="0" cy="0"/>
        </a:xfrm>
      </p:grpSpPr>
      <p:sp>
        <p:nvSpPr>
          <p:cNvPr id="2566" name="Google Shape;2566;p6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67" name="Google Shape;2567;p6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68: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75" name="Google Shape;2575;p6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3"/>
        <p:cNvGrpSpPr/>
        <p:nvPr/>
      </p:nvGrpSpPr>
      <p:grpSpPr>
        <a:xfrm>
          <a:off x="0" y="0"/>
          <a:ext cx="0" cy="0"/>
          <a:chOff x="0" y="0"/>
          <a:chExt cx="0" cy="0"/>
        </a:xfrm>
      </p:grpSpPr>
      <p:sp>
        <p:nvSpPr>
          <p:cNvPr id="2584" name="Google Shape;2584;p69: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85" name="Google Shape;2585;p6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p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60" name="Google Shape;1960;p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Google Shape;2591;p7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2" name="Google Shape;2592;p70: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93" name="Google Shape;2593;p70: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p7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08" name="Google Shape;2608;p7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9"/>
        <p:cNvGrpSpPr/>
        <p:nvPr/>
      </p:nvGrpSpPr>
      <p:grpSpPr>
        <a:xfrm>
          <a:off x="0" y="0"/>
          <a:ext cx="0" cy="0"/>
          <a:chOff x="0" y="0"/>
          <a:chExt cx="0" cy="0"/>
        </a:xfrm>
      </p:grpSpPr>
      <p:sp>
        <p:nvSpPr>
          <p:cNvPr id="2620" name="Google Shape;2620;p7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21" name="Google Shape;2621;p7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p7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34" name="Google Shape;2634;p7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p7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41" name="Google Shape;2641;p7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7"/>
        <p:cNvGrpSpPr/>
        <p:nvPr/>
      </p:nvGrpSpPr>
      <p:grpSpPr>
        <a:xfrm>
          <a:off x="0" y="0"/>
          <a:ext cx="0" cy="0"/>
          <a:chOff x="0" y="0"/>
          <a:chExt cx="0" cy="0"/>
        </a:xfrm>
      </p:grpSpPr>
      <p:sp>
        <p:nvSpPr>
          <p:cNvPr id="2648" name="Google Shape;2648;p7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49" name="Google Shape;2649;p7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p7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56" name="Google Shape;2656;p7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3"/>
        <p:cNvGrpSpPr/>
        <p:nvPr/>
      </p:nvGrpSpPr>
      <p:grpSpPr>
        <a:xfrm>
          <a:off x="0" y="0"/>
          <a:ext cx="0" cy="0"/>
          <a:chOff x="0" y="0"/>
          <a:chExt cx="0" cy="0"/>
        </a:xfrm>
      </p:grpSpPr>
      <p:sp>
        <p:nvSpPr>
          <p:cNvPr id="2664" name="Google Shape;2664;p7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65" name="Google Shape;2665;p7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1"/>
        <p:cNvGrpSpPr/>
        <p:nvPr/>
      </p:nvGrpSpPr>
      <p:grpSpPr>
        <a:xfrm>
          <a:off x="0" y="0"/>
          <a:ext cx="0" cy="0"/>
          <a:chOff x="0" y="0"/>
          <a:chExt cx="0" cy="0"/>
        </a:xfrm>
      </p:grpSpPr>
      <p:sp>
        <p:nvSpPr>
          <p:cNvPr id="2672" name="Google Shape;2672;p78: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73" name="Google Shape;2673;p7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0"/>
        <p:cNvGrpSpPr/>
        <p:nvPr/>
      </p:nvGrpSpPr>
      <p:grpSpPr>
        <a:xfrm>
          <a:off x="0" y="0"/>
          <a:ext cx="0" cy="0"/>
          <a:chOff x="0" y="0"/>
          <a:chExt cx="0" cy="0"/>
        </a:xfrm>
      </p:grpSpPr>
      <p:sp>
        <p:nvSpPr>
          <p:cNvPr id="2681" name="Google Shape;2681;p79: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82" name="Google Shape;2682;p7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p8: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67" name="Google Shape;1967;p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p80: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94" name="Google Shape;2694;p8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p81: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07" name="Google Shape;2707;p8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82: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14" name="Google Shape;2714;p8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1"/>
        <p:cNvGrpSpPr/>
        <p:nvPr/>
      </p:nvGrpSpPr>
      <p:grpSpPr>
        <a:xfrm>
          <a:off x="0" y="0"/>
          <a:ext cx="0" cy="0"/>
          <a:chOff x="0" y="0"/>
          <a:chExt cx="0" cy="0"/>
        </a:xfrm>
      </p:grpSpPr>
      <p:sp>
        <p:nvSpPr>
          <p:cNvPr id="2722" name="Google Shape;2722;p83: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23" name="Google Shape;2723;p8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p84: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30" name="Google Shape;2730;p8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5"/>
        <p:cNvGrpSpPr/>
        <p:nvPr/>
      </p:nvGrpSpPr>
      <p:grpSpPr>
        <a:xfrm>
          <a:off x="0" y="0"/>
          <a:ext cx="0" cy="0"/>
          <a:chOff x="0" y="0"/>
          <a:chExt cx="0" cy="0"/>
        </a:xfrm>
      </p:grpSpPr>
      <p:sp>
        <p:nvSpPr>
          <p:cNvPr id="2736" name="Google Shape;2736;p85: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37" name="Google Shape;2737;p8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p86: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44" name="Google Shape;2744;p8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p87: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51" name="Google Shape;2751;p8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p88: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763" name="Google Shape;2763;p8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p10:notes"/>
          <p:cNvSpPr txBox="1">
            <a:spLocks noGrp="1"/>
          </p:cNvSpPr>
          <p:nvPr>
            <p:ph type="body" idx="1"/>
          </p:nvPr>
        </p:nvSpPr>
        <p:spPr>
          <a:xfrm>
            <a:off x="701040" y="4387136"/>
            <a:ext cx="5608320" cy="4156234"/>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72" name="Google Shape;1972;p1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6" name="Google Shape;76;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5"/>
        <p:cNvGrpSpPr/>
        <p:nvPr/>
      </p:nvGrpSpPr>
      <p:grpSpPr>
        <a:xfrm>
          <a:off x="0" y="0"/>
          <a:ext cx="0" cy="0"/>
          <a:chOff x="0" y="0"/>
          <a:chExt cx="0" cy="0"/>
        </a:xfrm>
      </p:grpSpPr>
      <p:sp>
        <p:nvSpPr>
          <p:cNvPr id="696" name="Google Shape;69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7" name="Google Shape;697;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8" name="Google Shape;698;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9" name="Google Shape;699;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0"/>
        <p:cNvGrpSpPr/>
        <p:nvPr/>
      </p:nvGrpSpPr>
      <p:grpSpPr>
        <a:xfrm>
          <a:off x="0" y="0"/>
          <a:ext cx="0" cy="0"/>
          <a:chOff x="0" y="0"/>
          <a:chExt cx="0" cy="0"/>
        </a:xfrm>
      </p:grpSpPr>
      <p:sp>
        <p:nvSpPr>
          <p:cNvPr id="701" name="Google Shape;701;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4"/>
        <p:cNvGrpSpPr/>
        <p:nvPr/>
      </p:nvGrpSpPr>
      <p:grpSpPr>
        <a:xfrm>
          <a:off x="0" y="0"/>
          <a:ext cx="0" cy="0"/>
          <a:chOff x="0" y="0"/>
          <a:chExt cx="0" cy="0"/>
        </a:xfrm>
      </p:grpSpPr>
      <p:sp>
        <p:nvSpPr>
          <p:cNvPr id="705" name="Google Shape;705;p10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6" name="Google Shape;706;p10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07" name="Google Shape;707;p10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8" name="Google Shape;708;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9" name="Google Shape;709;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1"/>
        <p:cNvGrpSpPr/>
        <p:nvPr/>
      </p:nvGrpSpPr>
      <p:grpSpPr>
        <a:xfrm>
          <a:off x="0" y="0"/>
          <a:ext cx="0" cy="0"/>
          <a:chOff x="0" y="0"/>
          <a:chExt cx="0" cy="0"/>
        </a:xfrm>
      </p:grpSpPr>
      <p:sp>
        <p:nvSpPr>
          <p:cNvPr id="712" name="Google Shape;712;p1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3" name="Google Shape;713;p1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4" name="Google Shape;714;p1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15" name="Google Shape;715;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8"/>
        <p:cNvGrpSpPr/>
        <p:nvPr/>
      </p:nvGrpSpPr>
      <p:grpSpPr>
        <a:xfrm>
          <a:off x="0" y="0"/>
          <a:ext cx="0" cy="0"/>
          <a:chOff x="0" y="0"/>
          <a:chExt cx="0" cy="0"/>
        </a:xfrm>
      </p:grpSpPr>
      <p:sp>
        <p:nvSpPr>
          <p:cNvPr id="719" name="Google Shape;719;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0" name="Google Shape;720;p1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1" name="Google Shape;721;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4"/>
        <p:cNvGrpSpPr/>
        <p:nvPr/>
      </p:nvGrpSpPr>
      <p:grpSpPr>
        <a:xfrm>
          <a:off x="0" y="0"/>
          <a:ext cx="0" cy="0"/>
          <a:chOff x="0" y="0"/>
          <a:chExt cx="0" cy="0"/>
        </a:xfrm>
      </p:grpSpPr>
      <p:sp>
        <p:nvSpPr>
          <p:cNvPr id="725" name="Google Shape;725;p1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6" name="Google Shape;726;p1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7" name="Google Shape;727;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9" name="Google Shape;729;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730"/>
        <p:cNvGrpSpPr/>
        <p:nvPr/>
      </p:nvGrpSpPr>
      <p:grpSpPr>
        <a:xfrm>
          <a:off x="0" y="0"/>
          <a:ext cx="0" cy="0"/>
          <a:chOff x="0" y="0"/>
          <a:chExt cx="0" cy="0"/>
        </a:xfrm>
      </p:grpSpPr>
      <p:sp>
        <p:nvSpPr>
          <p:cNvPr id="731" name="Google Shape;731;p1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2" name="Google Shape;732;p11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3" name="Google Shape;733;p11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4" name="Google Shape;734;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5" name="Google Shape;735;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6" name="Google Shape;736;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743"/>
        <p:cNvGrpSpPr/>
        <p:nvPr/>
      </p:nvGrpSpPr>
      <p:grpSpPr>
        <a:xfrm>
          <a:off x="0" y="0"/>
          <a:ext cx="0" cy="0"/>
          <a:chOff x="0" y="0"/>
          <a:chExt cx="0" cy="0"/>
        </a:xfrm>
      </p:grpSpPr>
      <p:sp>
        <p:nvSpPr>
          <p:cNvPr id="744" name="Google Shape;744;p11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5" name="Google Shape;745;p11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6" name="Google Shape;746;p11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7" name="Google Shape;747;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8" name="Google Shape;748;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9" name="Google Shape;749;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rgbClr val="000000"/>
                </a:solidFill>
                <a:latin typeface="Times"/>
                <a:ea typeface="Times"/>
                <a:cs typeface="Times"/>
                <a:sym typeface="Times"/>
              </a:defRPr>
            </a:lvl1pPr>
            <a:lvl2pPr marL="0" lvl="1" indent="0" algn="r">
              <a:spcBef>
                <a:spcPts val="0"/>
              </a:spcBef>
              <a:buNone/>
              <a:defRPr sz="1400" b="0" i="0" u="none" strike="noStrike" cap="none">
                <a:solidFill>
                  <a:srgbClr val="000000"/>
                </a:solidFill>
                <a:latin typeface="Times"/>
                <a:ea typeface="Times"/>
                <a:cs typeface="Times"/>
                <a:sym typeface="Times"/>
              </a:defRPr>
            </a:lvl2pPr>
            <a:lvl3pPr marL="0" lvl="2" indent="0" algn="r">
              <a:spcBef>
                <a:spcPts val="0"/>
              </a:spcBef>
              <a:buNone/>
              <a:defRPr sz="1400" b="0" i="0" u="none" strike="noStrike" cap="none">
                <a:solidFill>
                  <a:srgbClr val="000000"/>
                </a:solidFill>
                <a:latin typeface="Times"/>
                <a:ea typeface="Times"/>
                <a:cs typeface="Times"/>
                <a:sym typeface="Times"/>
              </a:defRPr>
            </a:lvl3pPr>
            <a:lvl4pPr marL="0" lvl="3" indent="0" algn="r">
              <a:spcBef>
                <a:spcPts val="0"/>
              </a:spcBef>
              <a:buNone/>
              <a:defRPr sz="1400" b="0" i="0" u="none" strike="noStrike" cap="none">
                <a:solidFill>
                  <a:srgbClr val="000000"/>
                </a:solidFill>
                <a:latin typeface="Times"/>
                <a:ea typeface="Times"/>
                <a:cs typeface="Times"/>
                <a:sym typeface="Times"/>
              </a:defRPr>
            </a:lvl4pPr>
            <a:lvl5pPr marL="0" lvl="4" indent="0" algn="r">
              <a:spcBef>
                <a:spcPts val="0"/>
              </a:spcBef>
              <a:buNone/>
              <a:defRPr sz="1400" b="0" i="0" u="none" strike="noStrike" cap="none">
                <a:solidFill>
                  <a:srgbClr val="000000"/>
                </a:solidFill>
                <a:latin typeface="Times"/>
                <a:ea typeface="Times"/>
                <a:cs typeface="Times"/>
                <a:sym typeface="Times"/>
              </a:defRPr>
            </a:lvl5pPr>
            <a:lvl6pPr marL="0" lvl="5" indent="0" algn="r">
              <a:spcBef>
                <a:spcPts val="0"/>
              </a:spcBef>
              <a:buNone/>
              <a:defRPr sz="1400" b="0" i="0" u="none" strike="noStrike" cap="none">
                <a:solidFill>
                  <a:srgbClr val="000000"/>
                </a:solidFill>
                <a:latin typeface="Times"/>
                <a:ea typeface="Times"/>
                <a:cs typeface="Times"/>
                <a:sym typeface="Times"/>
              </a:defRPr>
            </a:lvl6pPr>
            <a:lvl7pPr marL="0" lvl="6" indent="0" algn="r">
              <a:spcBef>
                <a:spcPts val="0"/>
              </a:spcBef>
              <a:buNone/>
              <a:defRPr sz="1400" b="0" i="0" u="none" strike="noStrike" cap="none">
                <a:solidFill>
                  <a:srgbClr val="000000"/>
                </a:solidFill>
                <a:latin typeface="Times"/>
                <a:ea typeface="Times"/>
                <a:cs typeface="Times"/>
                <a:sym typeface="Times"/>
              </a:defRPr>
            </a:lvl7pPr>
            <a:lvl8pPr marL="0" lvl="7" indent="0" algn="r">
              <a:spcBef>
                <a:spcPts val="0"/>
              </a:spcBef>
              <a:buNone/>
              <a:defRPr sz="1400" b="0" i="0" u="none" strike="noStrike" cap="none">
                <a:solidFill>
                  <a:srgbClr val="000000"/>
                </a:solidFill>
                <a:latin typeface="Times"/>
                <a:ea typeface="Times"/>
                <a:cs typeface="Times"/>
                <a:sym typeface="Times"/>
              </a:defRPr>
            </a:lvl8pPr>
            <a:lvl9pPr marL="0" lvl="8" indent="0" algn="r">
              <a:spcBef>
                <a:spcPts val="0"/>
              </a:spcBef>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0"/>
        <p:cNvGrpSpPr/>
        <p:nvPr/>
      </p:nvGrpSpPr>
      <p:grpSpPr>
        <a:xfrm>
          <a:off x="0" y="0"/>
          <a:ext cx="0" cy="0"/>
          <a:chOff x="0" y="0"/>
          <a:chExt cx="0" cy="0"/>
        </a:xfrm>
      </p:grpSpPr>
      <p:sp>
        <p:nvSpPr>
          <p:cNvPr id="751" name="Google Shape;751;p1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2" name="Google Shape;752;p11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3" name="Google Shape;753;p1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5" name="Google Shape;755;p1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6"/>
        <p:cNvGrpSpPr/>
        <p:nvPr/>
      </p:nvGrpSpPr>
      <p:grpSpPr>
        <a:xfrm>
          <a:off x="0" y="0"/>
          <a:ext cx="0" cy="0"/>
          <a:chOff x="0" y="0"/>
          <a:chExt cx="0" cy="0"/>
        </a:xfrm>
      </p:grpSpPr>
      <p:sp>
        <p:nvSpPr>
          <p:cNvPr id="757" name="Google Shape;757;p1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8" name="Google Shape;758;p1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759" name="Google Shape;759;p1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1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1" name="Google Shape;761;p1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2"/>
        <p:cNvGrpSpPr/>
        <p:nvPr/>
      </p:nvGrpSpPr>
      <p:grpSpPr>
        <a:xfrm>
          <a:off x="0" y="0"/>
          <a:ext cx="0" cy="0"/>
          <a:chOff x="0" y="0"/>
          <a:chExt cx="0" cy="0"/>
        </a:xfrm>
      </p:grpSpPr>
      <p:sp>
        <p:nvSpPr>
          <p:cNvPr id="763" name="Google Shape;763;p1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4" name="Google Shape;764;p1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765" name="Google Shape;765;p1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6" name="Google Shape;766;p1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7" name="Google Shape;767;p1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8"/>
        <p:cNvGrpSpPr/>
        <p:nvPr/>
      </p:nvGrpSpPr>
      <p:grpSpPr>
        <a:xfrm>
          <a:off x="0" y="0"/>
          <a:ext cx="0" cy="0"/>
          <a:chOff x="0" y="0"/>
          <a:chExt cx="0" cy="0"/>
        </a:xfrm>
      </p:grpSpPr>
      <p:sp>
        <p:nvSpPr>
          <p:cNvPr id="769" name="Google Shape;769;p1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0" name="Google Shape;770;p11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771" name="Google Shape;771;p11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772" name="Google Shape;772;p1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3" name="Google Shape;773;p1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5"/>
        <p:cNvGrpSpPr/>
        <p:nvPr/>
      </p:nvGrpSpPr>
      <p:grpSpPr>
        <a:xfrm>
          <a:off x="0" y="0"/>
          <a:ext cx="0" cy="0"/>
          <a:chOff x="0" y="0"/>
          <a:chExt cx="0" cy="0"/>
        </a:xfrm>
      </p:grpSpPr>
      <p:sp>
        <p:nvSpPr>
          <p:cNvPr id="776" name="Google Shape;776;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7" name="Google Shape;777;p1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778" name="Google Shape;778;p1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779" name="Google Shape;779;p1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780" name="Google Shape;780;p12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781" name="Google Shape;781;p1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4"/>
        <p:cNvGrpSpPr/>
        <p:nvPr/>
      </p:nvGrpSpPr>
      <p:grpSpPr>
        <a:xfrm>
          <a:off x="0" y="0"/>
          <a:ext cx="0" cy="0"/>
          <a:chOff x="0" y="0"/>
          <a:chExt cx="0" cy="0"/>
        </a:xfrm>
      </p:grpSpPr>
      <p:sp>
        <p:nvSpPr>
          <p:cNvPr id="785" name="Google Shape;785;p1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6" name="Google Shape;786;p1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7" name="Google Shape;787;p1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1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9"/>
        <p:cNvGrpSpPr/>
        <p:nvPr/>
      </p:nvGrpSpPr>
      <p:grpSpPr>
        <a:xfrm>
          <a:off x="0" y="0"/>
          <a:ext cx="0" cy="0"/>
          <a:chOff x="0" y="0"/>
          <a:chExt cx="0" cy="0"/>
        </a:xfrm>
      </p:grpSpPr>
      <p:sp>
        <p:nvSpPr>
          <p:cNvPr id="790" name="Google Shape;790;p1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93"/>
        <p:cNvGrpSpPr/>
        <p:nvPr/>
      </p:nvGrpSpPr>
      <p:grpSpPr>
        <a:xfrm>
          <a:off x="0" y="0"/>
          <a:ext cx="0" cy="0"/>
          <a:chOff x="0" y="0"/>
          <a:chExt cx="0" cy="0"/>
        </a:xfrm>
      </p:grpSpPr>
      <p:sp>
        <p:nvSpPr>
          <p:cNvPr id="794" name="Google Shape;794;p1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5" name="Google Shape;795;p1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796" name="Google Shape;796;p1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797" name="Google Shape;797;p1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8" name="Google Shape;798;p1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9" name="Google Shape;799;p1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0"/>
        <p:cNvGrpSpPr/>
        <p:nvPr/>
      </p:nvGrpSpPr>
      <p:grpSpPr>
        <a:xfrm>
          <a:off x="0" y="0"/>
          <a:ext cx="0" cy="0"/>
          <a:chOff x="0" y="0"/>
          <a:chExt cx="0" cy="0"/>
        </a:xfrm>
      </p:grpSpPr>
      <p:sp>
        <p:nvSpPr>
          <p:cNvPr id="801" name="Google Shape;801;p1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2" name="Google Shape;802;p1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803" name="Google Shape;803;p1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804" name="Google Shape;804;p1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5" name="Google Shape;805;p1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p1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7"/>
        <p:cNvGrpSpPr/>
        <p:nvPr/>
      </p:nvGrpSpPr>
      <p:grpSpPr>
        <a:xfrm>
          <a:off x="0" y="0"/>
          <a:ext cx="0" cy="0"/>
          <a:chOff x="0" y="0"/>
          <a:chExt cx="0" cy="0"/>
        </a:xfrm>
      </p:grpSpPr>
      <p:sp>
        <p:nvSpPr>
          <p:cNvPr id="808" name="Google Shape;808;p12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9" name="Google Shape;809;p12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0" name="Google Shape;810;p1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1" name="Google Shape;811;p1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2" name="Google Shape;812;p1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3"/>
        <p:cNvGrpSpPr/>
        <p:nvPr/>
      </p:nvGrpSpPr>
      <p:grpSpPr>
        <a:xfrm>
          <a:off x="0" y="0"/>
          <a:ext cx="0" cy="0"/>
          <a:chOff x="0" y="0"/>
          <a:chExt cx="0" cy="0"/>
        </a:xfrm>
      </p:grpSpPr>
      <p:sp>
        <p:nvSpPr>
          <p:cNvPr id="814" name="Google Shape;814;p126"/>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5" name="Google Shape;815;p126"/>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6" name="Google Shape;816;p1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7" name="Google Shape;817;p1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8" name="Google Shape;818;p1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19"/>
        <p:cNvGrpSpPr/>
        <p:nvPr/>
      </p:nvGrpSpPr>
      <p:grpSpPr>
        <a:xfrm>
          <a:off x="0" y="0"/>
          <a:ext cx="0" cy="0"/>
          <a:chOff x="0" y="0"/>
          <a:chExt cx="0" cy="0"/>
        </a:xfrm>
      </p:grpSpPr>
      <p:sp>
        <p:nvSpPr>
          <p:cNvPr id="820" name="Google Shape;820;p12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1" name="Google Shape;821;p12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2" name="Google Shape;822;p12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3" name="Google Shape;823;p1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4" name="Google Shape;824;p1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5" name="Google Shape;825;p1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826"/>
        <p:cNvGrpSpPr/>
        <p:nvPr/>
      </p:nvGrpSpPr>
      <p:grpSpPr>
        <a:xfrm>
          <a:off x="0" y="0"/>
          <a:ext cx="0" cy="0"/>
          <a:chOff x="0" y="0"/>
          <a:chExt cx="0" cy="0"/>
        </a:xfrm>
      </p:grpSpPr>
      <p:sp>
        <p:nvSpPr>
          <p:cNvPr id="827" name="Google Shape;827;p1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8" name="Google Shape;828;p12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9" name="Google Shape;829;p128"/>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0" name="Google Shape;830;p128"/>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1" name="Google Shape;831;p1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2" name="Google Shape;832;p1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3" name="Google Shape;833;p1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34"/>
        <p:cNvGrpSpPr/>
        <p:nvPr/>
      </p:nvGrpSpPr>
      <p:grpSpPr>
        <a:xfrm>
          <a:off x="0" y="0"/>
          <a:ext cx="0" cy="0"/>
          <a:chOff x="0" y="0"/>
          <a:chExt cx="0" cy="0"/>
        </a:xfrm>
      </p:grpSpPr>
      <p:sp>
        <p:nvSpPr>
          <p:cNvPr id="835" name="Google Shape;835;p129"/>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6" name="Google Shape;836;p1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7" name="Google Shape;837;p1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8" name="Google Shape;838;p1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839"/>
        <p:cNvGrpSpPr/>
        <p:nvPr/>
      </p:nvGrpSpPr>
      <p:grpSpPr>
        <a:xfrm>
          <a:off x="0" y="0"/>
          <a:ext cx="0" cy="0"/>
          <a:chOff x="0" y="0"/>
          <a:chExt cx="0" cy="0"/>
        </a:xfrm>
      </p:grpSpPr>
      <p:sp>
        <p:nvSpPr>
          <p:cNvPr id="840" name="Google Shape;840;p1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1" name="Google Shape;841;p130"/>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842" name="Google Shape;842;p130"/>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3" name="Google Shape;843;p1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4" name="Google Shape;844;p1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5" name="Google Shape;845;p1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846"/>
        <p:cNvGrpSpPr/>
        <p:nvPr/>
      </p:nvGrpSpPr>
      <p:grpSpPr>
        <a:xfrm>
          <a:off x="0" y="0"/>
          <a:ext cx="0" cy="0"/>
          <a:chOff x="0" y="0"/>
          <a:chExt cx="0" cy="0"/>
        </a:xfrm>
      </p:grpSpPr>
      <p:sp>
        <p:nvSpPr>
          <p:cNvPr id="847" name="Google Shape;847;p1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8" name="Google Shape;848;p131"/>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9" name="Google Shape;849;p131"/>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0" name="Google Shape;850;p131"/>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1" name="Google Shape;851;p1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2" name="Google Shape;852;p1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3" name="Google Shape;853;p1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60"/>
        <p:cNvGrpSpPr/>
        <p:nvPr/>
      </p:nvGrpSpPr>
      <p:grpSpPr>
        <a:xfrm>
          <a:off x="0" y="0"/>
          <a:ext cx="0" cy="0"/>
          <a:chOff x="0" y="0"/>
          <a:chExt cx="0" cy="0"/>
        </a:xfrm>
      </p:grpSpPr>
      <p:sp>
        <p:nvSpPr>
          <p:cNvPr id="861" name="Google Shape;861;p1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2" name="Google Shape;862;p13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3" name="Google Shape;863;p13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4" name="Google Shape;864;p1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5" name="Google Shape;865;p1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6" name="Google Shape;866;p1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7"/>
        <p:cNvGrpSpPr/>
        <p:nvPr/>
      </p:nvGrpSpPr>
      <p:grpSpPr>
        <a:xfrm>
          <a:off x="0" y="0"/>
          <a:ext cx="0" cy="0"/>
          <a:chOff x="0" y="0"/>
          <a:chExt cx="0" cy="0"/>
        </a:xfrm>
      </p:grpSpPr>
      <p:sp>
        <p:nvSpPr>
          <p:cNvPr id="868" name="Google Shape;868;p1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9" name="Google Shape;869;p1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870" name="Google Shape;870;p1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1" name="Google Shape;871;p1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2" name="Google Shape;872;p1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3"/>
        <p:cNvGrpSpPr/>
        <p:nvPr/>
      </p:nvGrpSpPr>
      <p:grpSpPr>
        <a:xfrm>
          <a:off x="0" y="0"/>
          <a:ext cx="0" cy="0"/>
          <a:chOff x="0" y="0"/>
          <a:chExt cx="0" cy="0"/>
        </a:xfrm>
      </p:grpSpPr>
      <p:sp>
        <p:nvSpPr>
          <p:cNvPr id="874" name="Google Shape;874;p13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5" name="Google Shape;875;p13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6" name="Google Shape;876;p1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7" name="Google Shape;877;p1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8" name="Google Shape;878;p1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9"/>
        <p:cNvGrpSpPr/>
        <p:nvPr/>
      </p:nvGrpSpPr>
      <p:grpSpPr>
        <a:xfrm>
          <a:off x="0" y="0"/>
          <a:ext cx="0" cy="0"/>
          <a:chOff x="0" y="0"/>
          <a:chExt cx="0" cy="0"/>
        </a:xfrm>
      </p:grpSpPr>
      <p:sp>
        <p:nvSpPr>
          <p:cNvPr id="880" name="Google Shape;880;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1" name="Google Shape;881;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882" name="Google Shape;882;p1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3" name="Google Shape;883;p1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4" name="Google Shape;884;p1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5"/>
        <p:cNvGrpSpPr/>
        <p:nvPr/>
      </p:nvGrpSpPr>
      <p:grpSpPr>
        <a:xfrm>
          <a:off x="0" y="0"/>
          <a:ext cx="0" cy="0"/>
          <a:chOff x="0" y="0"/>
          <a:chExt cx="0" cy="0"/>
        </a:xfrm>
      </p:grpSpPr>
      <p:sp>
        <p:nvSpPr>
          <p:cNvPr id="886" name="Google Shape;886;p13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7" name="Google Shape;887;p13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888" name="Google Shape;888;p13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889" name="Google Shape;889;p1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0" name="Google Shape;890;p1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1" name="Google Shape;891;p1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2"/>
        <p:cNvGrpSpPr/>
        <p:nvPr/>
      </p:nvGrpSpPr>
      <p:grpSpPr>
        <a:xfrm>
          <a:off x="0" y="0"/>
          <a:ext cx="0" cy="0"/>
          <a:chOff x="0" y="0"/>
          <a:chExt cx="0" cy="0"/>
        </a:xfrm>
      </p:grpSpPr>
      <p:sp>
        <p:nvSpPr>
          <p:cNvPr id="893" name="Google Shape;893;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94" name="Google Shape;894;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895" name="Google Shape;895;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896" name="Google Shape;896;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897" name="Google Shape;897;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898" name="Google Shape;898;p1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9" name="Google Shape;899;p1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0" name="Google Shape;900;p1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1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Times"/>
                <a:ea typeface="Times"/>
                <a:cs typeface="Times"/>
                <a:sym typeface="Times"/>
              </a:defRPr>
            </a:lvl1pPr>
            <a:lvl2pPr marL="0" marR="0" lvl="1" indent="0" algn="r">
              <a:spcBef>
                <a:spcPts val="0"/>
              </a:spcBef>
              <a:buNone/>
              <a:defRPr sz="1400" b="0" i="0" u="none" strike="noStrike" cap="none">
                <a:solidFill>
                  <a:srgbClr val="000000"/>
                </a:solidFill>
                <a:latin typeface="Times"/>
                <a:ea typeface="Times"/>
                <a:cs typeface="Times"/>
                <a:sym typeface="Times"/>
              </a:defRPr>
            </a:lvl2pPr>
            <a:lvl3pPr marL="0" marR="0" lvl="2" indent="0" algn="r">
              <a:spcBef>
                <a:spcPts val="0"/>
              </a:spcBef>
              <a:buNone/>
              <a:defRPr sz="1400" b="0" i="0" u="none" strike="noStrike" cap="none">
                <a:solidFill>
                  <a:srgbClr val="000000"/>
                </a:solidFill>
                <a:latin typeface="Times"/>
                <a:ea typeface="Times"/>
                <a:cs typeface="Times"/>
                <a:sym typeface="Times"/>
              </a:defRPr>
            </a:lvl3pPr>
            <a:lvl4pPr marL="0" marR="0" lvl="3" indent="0" algn="r">
              <a:spcBef>
                <a:spcPts val="0"/>
              </a:spcBef>
              <a:buNone/>
              <a:defRPr sz="1400" b="0" i="0" u="none" strike="noStrike" cap="none">
                <a:solidFill>
                  <a:srgbClr val="000000"/>
                </a:solidFill>
                <a:latin typeface="Times"/>
                <a:ea typeface="Times"/>
                <a:cs typeface="Times"/>
                <a:sym typeface="Times"/>
              </a:defRPr>
            </a:lvl4pPr>
            <a:lvl5pPr marL="0" marR="0" lvl="4" indent="0" algn="r">
              <a:spcBef>
                <a:spcPts val="0"/>
              </a:spcBef>
              <a:buNone/>
              <a:defRPr sz="1400" b="0" i="0" u="none" strike="noStrike" cap="none">
                <a:solidFill>
                  <a:srgbClr val="000000"/>
                </a:solidFill>
                <a:latin typeface="Times"/>
                <a:ea typeface="Times"/>
                <a:cs typeface="Times"/>
                <a:sym typeface="Times"/>
              </a:defRPr>
            </a:lvl5pPr>
            <a:lvl6pPr marL="0" marR="0" lvl="5" indent="0" algn="r">
              <a:spcBef>
                <a:spcPts val="0"/>
              </a:spcBef>
              <a:buNone/>
              <a:defRPr sz="1400" b="0" i="0" u="none" strike="noStrike" cap="none">
                <a:solidFill>
                  <a:srgbClr val="000000"/>
                </a:solidFill>
                <a:latin typeface="Times"/>
                <a:ea typeface="Times"/>
                <a:cs typeface="Times"/>
                <a:sym typeface="Times"/>
              </a:defRPr>
            </a:lvl6pPr>
            <a:lvl7pPr marL="0" marR="0" lvl="6" indent="0" algn="r">
              <a:spcBef>
                <a:spcPts val="0"/>
              </a:spcBef>
              <a:buNone/>
              <a:defRPr sz="1400" b="0" i="0" u="none" strike="noStrike" cap="none">
                <a:solidFill>
                  <a:srgbClr val="000000"/>
                </a:solidFill>
                <a:latin typeface="Times"/>
                <a:ea typeface="Times"/>
                <a:cs typeface="Times"/>
                <a:sym typeface="Times"/>
              </a:defRPr>
            </a:lvl7pPr>
            <a:lvl8pPr marL="0" marR="0" lvl="7" indent="0" algn="r">
              <a:spcBef>
                <a:spcPts val="0"/>
              </a:spcBef>
              <a:buNone/>
              <a:defRPr sz="1400" b="0" i="0" u="none" strike="noStrike" cap="none">
                <a:solidFill>
                  <a:srgbClr val="000000"/>
                </a:solidFill>
                <a:latin typeface="Times"/>
                <a:ea typeface="Times"/>
                <a:cs typeface="Times"/>
                <a:sym typeface="Times"/>
              </a:defRPr>
            </a:lvl8pPr>
            <a:lvl9pPr marL="0" marR="0" lvl="8" indent="0" algn="r">
              <a:spcBef>
                <a:spcPts val="0"/>
              </a:spcBef>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1"/>
        <p:cNvGrpSpPr/>
        <p:nvPr/>
      </p:nvGrpSpPr>
      <p:grpSpPr>
        <a:xfrm>
          <a:off x="0" y="0"/>
          <a:ext cx="0" cy="0"/>
          <a:chOff x="0" y="0"/>
          <a:chExt cx="0" cy="0"/>
        </a:xfrm>
      </p:grpSpPr>
      <p:sp>
        <p:nvSpPr>
          <p:cNvPr id="902" name="Google Shape;902;p1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3" name="Google Shape;903;p1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4" name="Google Shape;904;p1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5" name="Google Shape;905;p1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6"/>
        <p:cNvGrpSpPr/>
        <p:nvPr/>
      </p:nvGrpSpPr>
      <p:grpSpPr>
        <a:xfrm>
          <a:off x="0" y="0"/>
          <a:ext cx="0" cy="0"/>
          <a:chOff x="0" y="0"/>
          <a:chExt cx="0" cy="0"/>
        </a:xfrm>
      </p:grpSpPr>
      <p:sp>
        <p:nvSpPr>
          <p:cNvPr id="907" name="Google Shape;907;p1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8" name="Google Shape;908;p1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9" name="Google Shape;909;p1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0"/>
        <p:cNvGrpSpPr/>
        <p:nvPr/>
      </p:nvGrpSpPr>
      <p:grpSpPr>
        <a:xfrm>
          <a:off x="0" y="0"/>
          <a:ext cx="0" cy="0"/>
          <a:chOff x="0" y="0"/>
          <a:chExt cx="0" cy="0"/>
        </a:xfrm>
      </p:grpSpPr>
      <p:sp>
        <p:nvSpPr>
          <p:cNvPr id="911" name="Google Shape;911;p1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2" name="Google Shape;912;p1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913" name="Google Shape;913;p1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914" name="Google Shape;914;p1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5" name="Google Shape;915;p1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6" name="Google Shape;916;p1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17"/>
        <p:cNvGrpSpPr/>
        <p:nvPr/>
      </p:nvGrpSpPr>
      <p:grpSpPr>
        <a:xfrm>
          <a:off x="0" y="0"/>
          <a:ext cx="0" cy="0"/>
          <a:chOff x="0" y="0"/>
          <a:chExt cx="0" cy="0"/>
        </a:xfrm>
      </p:grpSpPr>
      <p:sp>
        <p:nvSpPr>
          <p:cNvPr id="918" name="Google Shape;918;p1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9" name="Google Shape;919;p1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920" name="Google Shape;920;p1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921" name="Google Shape;921;p1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2" name="Google Shape;922;p1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3" name="Google Shape;923;p1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4"/>
        <p:cNvGrpSpPr/>
        <p:nvPr/>
      </p:nvGrpSpPr>
      <p:grpSpPr>
        <a:xfrm>
          <a:off x="0" y="0"/>
          <a:ext cx="0" cy="0"/>
          <a:chOff x="0" y="0"/>
          <a:chExt cx="0" cy="0"/>
        </a:xfrm>
      </p:grpSpPr>
      <p:sp>
        <p:nvSpPr>
          <p:cNvPr id="925" name="Google Shape;925;p14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6" name="Google Shape;926;p14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7" name="Google Shape;927;p1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8" name="Google Shape;928;p1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9" name="Google Shape;929;p1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0"/>
        <p:cNvGrpSpPr/>
        <p:nvPr/>
      </p:nvGrpSpPr>
      <p:grpSpPr>
        <a:xfrm>
          <a:off x="0" y="0"/>
          <a:ext cx="0" cy="0"/>
          <a:chOff x="0" y="0"/>
          <a:chExt cx="0" cy="0"/>
        </a:xfrm>
      </p:grpSpPr>
      <p:sp>
        <p:nvSpPr>
          <p:cNvPr id="931" name="Google Shape;931;p14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2" name="Google Shape;932;p14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3" name="Google Shape;933;p1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4" name="Google Shape;934;p1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5" name="Google Shape;935;p1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936"/>
        <p:cNvGrpSpPr/>
        <p:nvPr/>
      </p:nvGrpSpPr>
      <p:grpSpPr>
        <a:xfrm>
          <a:off x="0" y="0"/>
          <a:ext cx="0" cy="0"/>
          <a:chOff x="0" y="0"/>
          <a:chExt cx="0" cy="0"/>
        </a:xfrm>
      </p:grpSpPr>
      <p:sp>
        <p:nvSpPr>
          <p:cNvPr id="937" name="Google Shape;937;p1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8" name="Google Shape;938;p14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9" name="Google Shape;939;p14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0" name="Google Shape;940;p1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1" name="Google Shape;941;p1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2" name="Google Shape;942;p1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943"/>
        <p:cNvGrpSpPr/>
        <p:nvPr/>
      </p:nvGrpSpPr>
      <p:grpSpPr>
        <a:xfrm>
          <a:off x="0" y="0"/>
          <a:ext cx="0" cy="0"/>
          <a:chOff x="0" y="0"/>
          <a:chExt cx="0" cy="0"/>
        </a:xfrm>
      </p:grpSpPr>
      <p:sp>
        <p:nvSpPr>
          <p:cNvPr id="944" name="Google Shape;944;p1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5" name="Google Shape;945;p146"/>
          <p:cNvSpPr txBox="1">
            <a:spLocks noGrp="1"/>
          </p:cNvSpPr>
          <p:nvPr>
            <p:ph type="body" idx="1"/>
          </p:nvPr>
        </p:nvSpPr>
        <p:spPr>
          <a:xfrm>
            <a:off x="685800" y="19812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6" name="Google Shape;946;p146"/>
          <p:cNvSpPr txBox="1">
            <a:spLocks noGrp="1"/>
          </p:cNvSpPr>
          <p:nvPr>
            <p:ph type="body" idx="2"/>
          </p:nvPr>
        </p:nvSpPr>
        <p:spPr>
          <a:xfrm>
            <a:off x="685800" y="41148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7" name="Google Shape;947;p1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8" name="Google Shape;948;p1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9" name="Google Shape;949;p1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6"/>
        <p:cNvGrpSpPr/>
        <p:nvPr/>
      </p:nvGrpSpPr>
      <p:grpSpPr>
        <a:xfrm>
          <a:off x="0" y="0"/>
          <a:ext cx="0" cy="0"/>
          <a:chOff x="0" y="0"/>
          <a:chExt cx="0" cy="0"/>
        </a:xfrm>
      </p:grpSpPr>
      <p:sp>
        <p:nvSpPr>
          <p:cNvPr id="957" name="Google Shape;957;p1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8" name="Google Shape;958;p1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1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0"/>
        <p:cNvGrpSpPr/>
        <p:nvPr/>
      </p:nvGrpSpPr>
      <p:grpSpPr>
        <a:xfrm>
          <a:off x="0" y="0"/>
          <a:ext cx="0" cy="0"/>
          <a:chOff x="0" y="0"/>
          <a:chExt cx="0" cy="0"/>
        </a:xfrm>
      </p:grpSpPr>
      <p:sp>
        <p:nvSpPr>
          <p:cNvPr id="961" name="Google Shape;961;p14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2" name="Google Shape;962;p1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963" name="Google Shape;963;p1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4" name="Google Shape;964;p1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1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 name="Google Shape;106;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07" name="Google Shape;107;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6"/>
        <p:cNvGrpSpPr/>
        <p:nvPr/>
      </p:nvGrpSpPr>
      <p:grpSpPr>
        <a:xfrm>
          <a:off x="0" y="0"/>
          <a:ext cx="0" cy="0"/>
          <a:chOff x="0" y="0"/>
          <a:chExt cx="0" cy="0"/>
        </a:xfrm>
      </p:grpSpPr>
      <p:sp>
        <p:nvSpPr>
          <p:cNvPr id="967" name="Google Shape;967;p15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8" name="Google Shape;968;p15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9" name="Google Shape;969;p1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0" name="Google Shape;970;p1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1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2"/>
        <p:cNvGrpSpPr/>
        <p:nvPr/>
      </p:nvGrpSpPr>
      <p:grpSpPr>
        <a:xfrm>
          <a:off x="0" y="0"/>
          <a:ext cx="0" cy="0"/>
          <a:chOff x="0" y="0"/>
          <a:chExt cx="0" cy="0"/>
        </a:xfrm>
      </p:grpSpPr>
      <p:sp>
        <p:nvSpPr>
          <p:cNvPr id="973" name="Google Shape;973;p15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4" name="Google Shape;974;p15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975" name="Google Shape;975;p1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6" name="Google Shape;976;p1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1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8"/>
        <p:cNvGrpSpPr/>
        <p:nvPr/>
      </p:nvGrpSpPr>
      <p:grpSpPr>
        <a:xfrm>
          <a:off x="0" y="0"/>
          <a:ext cx="0" cy="0"/>
          <a:chOff x="0" y="0"/>
          <a:chExt cx="0" cy="0"/>
        </a:xfrm>
      </p:grpSpPr>
      <p:sp>
        <p:nvSpPr>
          <p:cNvPr id="979" name="Google Shape;979;p1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0" name="Google Shape;980;p15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981" name="Google Shape;981;p15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982" name="Google Shape;982;p1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1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1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85"/>
        <p:cNvGrpSpPr/>
        <p:nvPr/>
      </p:nvGrpSpPr>
      <p:grpSpPr>
        <a:xfrm>
          <a:off x="0" y="0"/>
          <a:ext cx="0" cy="0"/>
          <a:chOff x="0" y="0"/>
          <a:chExt cx="0" cy="0"/>
        </a:xfrm>
      </p:grpSpPr>
      <p:sp>
        <p:nvSpPr>
          <p:cNvPr id="986" name="Google Shape;986;p1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7" name="Google Shape;987;p15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988" name="Google Shape;988;p15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989" name="Google Shape;989;p15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990" name="Google Shape;990;p15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991" name="Google Shape;991;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2" name="Google Shape;992;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3" name="Google Shape;993;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4"/>
        <p:cNvGrpSpPr/>
        <p:nvPr/>
      </p:nvGrpSpPr>
      <p:grpSpPr>
        <a:xfrm>
          <a:off x="0" y="0"/>
          <a:ext cx="0" cy="0"/>
          <a:chOff x="0" y="0"/>
          <a:chExt cx="0" cy="0"/>
        </a:xfrm>
      </p:grpSpPr>
      <p:sp>
        <p:nvSpPr>
          <p:cNvPr id="995" name="Google Shape;995;p15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6" name="Google Shape;996;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7" name="Google Shape;997;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8" name="Google Shape;998;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9"/>
        <p:cNvGrpSpPr/>
        <p:nvPr/>
      </p:nvGrpSpPr>
      <p:grpSpPr>
        <a:xfrm>
          <a:off x="0" y="0"/>
          <a:ext cx="0" cy="0"/>
          <a:chOff x="0" y="0"/>
          <a:chExt cx="0" cy="0"/>
        </a:xfrm>
      </p:grpSpPr>
      <p:sp>
        <p:nvSpPr>
          <p:cNvPr id="1000" name="Google Shape;1000;p15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1" name="Google Shape;1001;p15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1002" name="Google Shape;1002;p15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003" name="Google Shape;1003;p1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1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1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6"/>
        <p:cNvGrpSpPr/>
        <p:nvPr/>
      </p:nvGrpSpPr>
      <p:grpSpPr>
        <a:xfrm>
          <a:off x="0" y="0"/>
          <a:ext cx="0" cy="0"/>
          <a:chOff x="0" y="0"/>
          <a:chExt cx="0" cy="0"/>
        </a:xfrm>
      </p:grpSpPr>
      <p:sp>
        <p:nvSpPr>
          <p:cNvPr id="1007" name="Google Shape;1007;p15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8" name="Google Shape;1008;p1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009" name="Google Shape;1009;p15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010" name="Google Shape;1010;p1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1" name="Google Shape;1011;p1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2" name="Google Shape;1012;p1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3"/>
        <p:cNvGrpSpPr/>
        <p:nvPr/>
      </p:nvGrpSpPr>
      <p:grpSpPr>
        <a:xfrm>
          <a:off x="0" y="0"/>
          <a:ext cx="0" cy="0"/>
          <a:chOff x="0" y="0"/>
          <a:chExt cx="0" cy="0"/>
        </a:xfrm>
      </p:grpSpPr>
      <p:sp>
        <p:nvSpPr>
          <p:cNvPr id="1014" name="Google Shape;1014;p15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5" name="Google Shape;1015;p15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6" name="Google Shape;1016;p1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7" name="Google Shape;1017;p1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8" name="Google Shape;1018;p1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19"/>
        <p:cNvGrpSpPr/>
        <p:nvPr/>
      </p:nvGrpSpPr>
      <p:grpSpPr>
        <a:xfrm>
          <a:off x="0" y="0"/>
          <a:ext cx="0" cy="0"/>
          <a:chOff x="0" y="0"/>
          <a:chExt cx="0" cy="0"/>
        </a:xfrm>
      </p:grpSpPr>
      <p:sp>
        <p:nvSpPr>
          <p:cNvPr id="1020" name="Google Shape;1020;p15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1" name="Google Shape;1021;p15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2" name="Google Shape;1022;p1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3" name="Google Shape;1023;p1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4" name="Google Shape;1024;p1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025"/>
        <p:cNvGrpSpPr/>
        <p:nvPr/>
      </p:nvGrpSpPr>
      <p:grpSpPr>
        <a:xfrm>
          <a:off x="0" y="0"/>
          <a:ext cx="0" cy="0"/>
          <a:chOff x="0" y="0"/>
          <a:chExt cx="0" cy="0"/>
        </a:xfrm>
      </p:grpSpPr>
      <p:sp>
        <p:nvSpPr>
          <p:cNvPr id="1026" name="Google Shape;1026;p15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7" name="Google Shape;1027;p15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8" name="Google Shape;1028;p15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9" name="Google Shape;1029;p1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0" name="Google Shape;1030;p1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1" name="Google Shape;1031;p1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 name="Google Shape;112;p1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 name="Google Shape;113;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032"/>
        <p:cNvGrpSpPr/>
        <p:nvPr/>
      </p:nvGrpSpPr>
      <p:grpSpPr>
        <a:xfrm>
          <a:off x="0" y="0"/>
          <a:ext cx="0" cy="0"/>
          <a:chOff x="0" y="0"/>
          <a:chExt cx="0" cy="0"/>
        </a:xfrm>
      </p:grpSpPr>
      <p:sp>
        <p:nvSpPr>
          <p:cNvPr id="1033" name="Google Shape;1033;p16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4" name="Google Shape;1034;p16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5" name="Google Shape;1035;p16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6" name="Google Shape;1036;p1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7" name="Google Shape;1037;p1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1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1039"/>
        <p:cNvGrpSpPr/>
        <p:nvPr/>
      </p:nvGrpSpPr>
      <p:grpSpPr>
        <a:xfrm>
          <a:off x="0" y="0"/>
          <a:ext cx="0" cy="0"/>
          <a:chOff x="0" y="0"/>
          <a:chExt cx="0" cy="0"/>
        </a:xfrm>
      </p:grpSpPr>
      <p:sp>
        <p:nvSpPr>
          <p:cNvPr id="1040" name="Google Shape;1040;p16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1" name="Google Shape;1041;p161"/>
          <p:cNvSpPr txBox="1">
            <a:spLocks noGrp="1"/>
          </p:cNvSpPr>
          <p:nvPr>
            <p:ph type="body" idx="1"/>
          </p:nvPr>
        </p:nvSpPr>
        <p:spPr>
          <a:xfrm>
            <a:off x="685800" y="19812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2" name="Google Shape;1042;p161"/>
          <p:cNvSpPr txBox="1">
            <a:spLocks noGrp="1"/>
          </p:cNvSpPr>
          <p:nvPr>
            <p:ph type="body" idx="2"/>
          </p:nvPr>
        </p:nvSpPr>
        <p:spPr>
          <a:xfrm>
            <a:off x="685800" y="41148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3" name="Google Shape;1043;p1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4" name="Google Shape;1044;p1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5" name="Google Shape;1045;p1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052"/>
        <p:cNvGrpSpPr/>
        <p:nvPr/>
      </p:nvGrpSpPr>
      <p:grpSpPr>
        <a:xfrm>
          <a:off x="0" y="0"/>
          <a:ext cx="0" cy="0"/>
          <a:chOff x="0" y="0"/>
          <a:chExt cx="0" cy="0"/>
        </a:xfrm>
      </p:grpSpPr>
      <p:sp>
        <p:nvSpPr>
          <p:cNvPr id="1053" name="Google Shape;1053;p16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4" name="Google Shape;1054;p16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5" name="Google Shape;1055;p16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6" name="Google Shape;1056;p1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7" name="Google Shape;1057;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8" name="Google Shape;1058;p1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9"/>
        <p:cNvGrpSpPr/>
        <p:nvPr/>
      </p:nvGrpSpPr>
      <p:grpSpPr>
        <a:xfrm>
          <a:off x="0" y="0"/>
          <a:ext cx="0" cy="0"/>
          <a:chOff x="0" y="0"/>
          <a:chExt cx="0" cy="0"/>
        </a:xfrm>
      </p:grpSpPr>
      <p:sp>
        <p:nvSpPr>
          <p:cNvPr id="1060" name="Google Shape;1060;p16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1" name="Google Shape;1061;p16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062" name="Google Shape;1062;p1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1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1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5"/>
        <p:cNvGrpSpPr/>
        <p:nvPr/>
      </p:nvGrpSpPr>
      <p:grpSpPr>
        <a:xfrm>
          <a:off x="0" y="0"/>
          <a:ext cx="0" cy="0"/>
          <a:chOff x="0" y="0"/>
          <a:chExt cx="0" cy="0"/>
        </a:xfrm>
      </p:grpSpPr>
      <p:sp>
        <p:nvSpPr>
          <p:cNvPr id="1066" name="Google Shape;1066;p1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7" name="Google Shape;1067;p16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8" name="Google Shape;1068;p1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9" name="Google Shape;1069;p1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0" name="Google Shape;1070;p1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1"/>
        <p:cNvGrpSpPr/>
        <p:nvPr/>
      </p:nvGrpSpPr>
      <p:grpSpPr>
        <a:xfrm>
          <a:off x="0" y="0"/>
          <a:ext cx="0" cy="0"/>
          <a:chOff x="0" y="0"/>
          <a:chExt cx="0" cy="0"/>
        </a:xfrm>
      </p:grpSpPr>
      <p:sp>
        <p:nvSpPr>
          <p:cNvPr id="1072" name="Google Shape;1072;p16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3" name="Google Shape;1073;p16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074" name="Google Shape;1074;p1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5" name="Google Shape;1075;p1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6" name="Google Shape;1076;p1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7"/>
        <p:cNvGrpSpPr/>
        <p:nvPr/>
      </p:nvGrpSpPr>
      <p:grpSpPr>
        <a:xfrm>
          <a:off x="0" y="0"/>
          <a:ext cx="0" cy="0"/>
          <a:chOff x="0" y="0"/>
          <a:chExt cx="0" cy="0"/>
        </a:xfrm>
      </p:grpSpPr>
      <p:sp>
        <p:nvSpPr>
          <p:cNvPr id="1078" name="Google Shape;1078;p16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9" name="Google Shape;1079;p16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080" name="Google Shape;1080;p16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081" name="Google Shape;1081;p1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1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3" name="Google Shape;1083;p1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4"/>
        <p:cNvGrpSpPr/>
        <p:nvPr/>
      </p:nvGrpSpPr>
      <p:grpSpPr>
        <a:xfrm>
          <a:off x="0" y="0"/>
          <a:ext cx="0" cy="0"/>
          <a:chOff x="0" y="0"/>
          <a:chExt cx="0" cy="0"/>
        </a:xfrm>
      </p:grpSpPr>
      <p:sp>
        <p:nvSpPr>
          <p:cNvPr id="1085" name="Google Shape;1085;p1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6" name="Google Shape;1086;p1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87" name="Google Shape;1087;p1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88" name="Google Shape;1088;p16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89" name="Google Shape;1089;p16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90" name="Google Shape;1090;p1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1" name="Google Shape;1091;p1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1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3"/>
        <p:cNvGrpSpPr/>
        <p:nvPr/>
      </p:nvGrpSpPr>
      <p:grpSpPr>
        <a:xfrm>
          <a:off x="0" y="0"/>
          <a:ext cx="0" cy="0"/>
          <a:chOff x="0" y="0"/>
          <a:chExt cx="0" cy="0"/>
        </a:xfrm>
      </p:grpSpPr>
      <p:sp>
        <p:nvSpPr>
          <p:cNvPr id="1094" name="Google Shape;1094;p16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95" name="Google Shape;1095;p1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6" name="Google Shape;1096;p1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7" name="Google Shape;1097;p1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8"/>
        <p:cNvGrpSpPr/>
        <p:nvPr/>
      </p:nvGrpSpPr>
      <p:grpSpPr>
        <a:xfrm>
          <a:off x="0" y="0"/>
          <a:ext cx="0" cy="0"/>
          <a:chOff x="0" y="0"/>
          <a:chExt cx="0" cy="0"/>
        </a:xfrm>
      </p:grpSpPr>
      <p:sp>
        <p:nvSpPr>
          <p:cNvPr id="1099" name="Google Shape;1099;p1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1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1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 name="Google Shape;118;p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19" name="Google Shape;119;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02"/>
        <p:cNvGrpSpPr/>
        <p:nvPr/>
      </p:nvGrpSpPr>
      <p:grpSpPr>
        <a:xfrm>
          <a:off x="0" y="0"/>
          <a:ext cx="0" cy="0"/>
          <a:chOff x="0" y="0"/>
          <a:chExt cx="0" cy="0"/>
        </a:xfrm>
      </p:grpSpPr>
      <p:sp>
        <p:nvSpPr>
          <p:cNvPr id="1103" name="Google Shape;1103;p17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4" name="Google Shape;1104;p17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1105" name="Google Shape;1105;p17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106" name="Google Shape;1106;p1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7" name="Google Shape;1107;p1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1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9"/>
        <p:cNvGrpSpPr/>
        <p:nvPr/>
      </p:nvGrpSpPr>
      <p:grpSpPr>
        <a:xfrm>
          <a:off x="0" y="0"/>
          <a:ext cx="0" cy="0"/>
          <a:chOff x="0" y="0"/>
          <a:chExt cx="0" cy="0"/>
        </a:xfrm>
      </p:grpSpPr>
      <p:sp>
        <p:nvSpPr>
          <p:cNvPr id="1110" name="Google Shape;1110;p17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1" name="Google Shape;1111;p17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112" name="Google Shape;1112;p17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113" name="Google Shape;1113;p1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4" name="Google Shape;1114;p1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5" name="Google Shape;1115;p1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16"/>
        <p:cNvGrpSpPr/>
        <p:nvPr/>
      </p:nvGrpSpPr>
      <p:grpSpPr>
        <a:xfrm>
          <a:off x="0" y="0"/>
          <a:ext cx="0" cy="0"/>
          <a:chOff x="0" y="0"/>
          <a:chExt cx="0" cy="0"/>
        </a:xfrm>
      </p:grpSpPr>
      <p:sp>
        <p:nvSpPr>
          <p:cNvPr id="1117" name="Google Shape;1117;p1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8" name="Google Shape;1118;p17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9" name="Google Shape;1119;p1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0" name="Google Shape;1120;p1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1" name="Google Shape;1121;p1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2"/>
        <p:cNvGrpSpPr/>
        <p:nvPr/>
      </p:nvGrpSpPr>
      <p:grpSpPr>
        <a:xfrm>
          <a:off x="0" y="0"/>
          <a:ext cx="0" cy="0"/>
          <a:chOff x="0" y="0"/>
          <a:chExt cx="0" cy="0"/>
        </a:xfrm>
      </p:grpSpPr>
      <p:sp>
        <p:nvSpPr>
          <p:cNvPr id="1123" name="Google Shape;1123;p17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4" name="Google Shape;1124;p17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5" name="Google Shape;1125;p1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6" name="Google Shape;1126;p1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7" name="Google Shape;1127;p1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128"/>
        <p:cNvGrpSpPr/>
        <p:nvPr/>
      </p:nvGrpSpPr>
      <p:grpSpPr>
        <a:xfrm>
          <a:off x="0" y="0"/>
          <a:ext cx="0" cy="0"/>
          <a:chOff x="0" y="0"/>
          <a:chExt cx="0" cy="0"/>
        </a:xfrm>
      </p:grpSpPr>
      <p:sp>
        <p:nvSpPr>
          <p:cNvPr id="1129" name="Google Shape;1129;p17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0" name="Google Shape;1130;p17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1" name="Google Shape;1131;p17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2" name="Google Shape;1132;p1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3" name="Google Shape;1133;p1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4" name="Google Shape;1134;p1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1135"/>
        <p:cNvGrpSpPr/>
        <p:nvPr/>
      </p:nvGrpSpPr>
      <p:grpSpPr>
        <a:xfrm>
          <a:off x="0" y="0"/>
          <a:ext cx="0" cy="0"/>
          <a:chOff x="0" y="0"/>
          <a:chExt cx="0" cy="0"/>
        </a:xfrm>
      </p:grpSpPr>
      <p:sp>
        <p:nvSpPr>
          <p:cNvPr id="1136" name="Google Shape;1136;p17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7" name="Google Shape;1137;p176"/>
          <p:cNvSpPr txBox="1">
            <a:spLocks noGrp="1"/>
          </p:cNvSpPr>
          <p:nvPr>
            <p:ph type="body" idx="1"/>
          </p:nvPr>
        </p:nvSpPr>
        <p:spPr>
          <a:xfrm>
            <a:off x="685800" y="19812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8" name="Google Shape;1138;p176"/>
          <p:cNvSpPr txBox="1">
            <a:spLocks noGrp="1"/>
          </p:cNvSpPr>
          <p:nvPr>
            <p:ph type="body" idx="2"/>
          </p:nvPr>
        </p:nvSpPr>
        <p:spPr>
          <a:xfrm>
            <a:off x="685800" y="41148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9" name="Google Shape;1139;p1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1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1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1148"/>
        <p:cNvGrpSpPr/>
        <p:nvPr/>
      </p:nvGrpSpPr>
      <p:grpSpPr>
        <a:xfrm>
          <a:off x="0" y="0"/>
          <a:ext cx="0" cy="0"/>
          <a:chOff x="0" y="0"/>
          <a:chExt cx="0" cy="0"/>
        </a:xfrm>
      </p:grpSpPr>
      <p:sp>
        <p:nvSpPr>
          <p:cNvPr id="1149" name="Google Shape;1149;p1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0" name="Google Shape;1150;p178"/>
          <p:cNvSpPr txBox="1">
            <a:spLocks noGrp="1"/>
          </p:cNvSpPr>
          <p:nvPr>
            <p:ph type="body" idx="1"/>
          </p:nvPr>
        </p:nvSpPr>
        <p:spPr>
          <a:xfrm>
            <a:off x="685800" y="19812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1" name="Google Shape;1151;p178"/>
          <p:cNvSpPr txBox="1">
            <a:spLocks noGrp="1"/>
          </p:cNvSpPr>
          <p:nvPr>
            <p:ph type="body" idx="2"/>
          </p:nvPr>
        </p:nvSpPr>
        <p:spPr>
          <a:xfrm>
            <a:off x="685800" y="41148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2" name="Google Shape;1152;p1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1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4" name="Google Shape;1154;p1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5"/>
        <p:cNvGrpSpPr/>
        <p:nvPr/>
      </p:nvGrpSpPr>
      <p:grpSpPr>
        <a:xfrm>
          <a:off x="0" y="0"/>
          <a:ext cx="0" cy="0"/>
          <a:chOff x="0" y="0"/>
          <a:chExt cx="0" cy="0"/>
        </a:xfrm>
      </p:grpSpPr>
      <p:sp>
        <p:nvSpPr>
          <p:cNvPr id="1156" name="Google Shape;1156;p17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7" name="Google Shape;1157;p17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158" name="Google Shape;1158;p17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9" name="Google Shape;1159;p1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0" name="Google Shape;1160;p1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1"/>
        <p:cNvGrpSpPr/>
        <p:nvPr/>
      </p:nvGrpSpPr>
      <p:grpSpPr>
        <a:xfrm>
          <a:off x="0" y="0"/>
          <a:ext cx="0" cy="0"/>
          <a:chOff x="0" y="0"/>
          <a:chExt cx="0" cy="0"/>
        </a:xfrm>
      </p:grpSpPr>
      <p:sp>
        <p:nvSpPr>
          <p:cNvPr id="1162" name="Google Shape;1162;p18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3" name="Google Shape;1163;p18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4" name="Google Shape;1164;p18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18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6" name="Google Shape;1166;p18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7"/>
        <p:cNvGrpSpPr/>
        <p:nvPr/>
      </p:nvGrpSpPr>
      <p:grpSpPr>
        <a:xfrm>
          <a:off x="0" y="0"/>
          <a:ext cx="0" cy="0"/>
          <a:chOff x="0" y="0"/>
          <a:chExt cx="0" cy="0"/>
        </a:xfrm>
      </p:grpSpPr>
      <p:sp>
        <p:nvSpPr>
          <p:cNvPr id="1168" name="Google Shape;1168;p18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9" name="Google Shape;1169;p18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170" name="Google Shape;1170;p18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1" name="Google Shape;1171;p1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2" name="Google Shape;1172;p18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 name="Google Shape;124;p1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25" name="Google Shape;125;p1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26" name="Google Shape;126;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3"/>
        <p:cNvGrpSpPr/>
        <p:nvPr/>
      </p:nvGrpSpPr>
      <p:grpSpPr>
        <a:xfrm>
          <a:off x="0" y="0"/>
          <a:ext cx="0" cy="0"/>
          <a:chOff x="0" y="0"/>
          <a:chExt cx="0" cy="0"/>
        </a:xfrm>
      </p:grpSpPr>
      <p:sp>
        <p:nvSpPr>
          <p:cNvPr id="1174" name="Google Shape;1174;p18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5" name="Google Shape;1175;p18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176" name="Google Shape;1176;p18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177" name="Google Shape;1177;p1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8" name="Google Shape;1178;p1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9" name="Google Shape;1179;p1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0"/>
        <p:cNvGrpSpPr/>
        <p:nvPr/>
      </p:nvGrpSpPr>
      <p:grpSpPr>
        <a:xfrm>
          <a:off x="0" y="0"/>
          <a:ext cx="0" cy="0"/>
          <a:chOff x="0" y="0"/>
          <a:chExt cx="0" cy="0"/>
        </a:xfrm>
      </p:grpSpPr>
      <p:sp>
        <p:nvSpPr>
          <p:cNvPr id="1181" name="Google Shape;1181;p1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2" name="Google Shape;1182;p18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183" name="Google Shape;1183;p18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184" name="Google Shape;1184;p18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185" name="Google Shape;1185;p18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186" name="Google Shape;1186;p1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7" name="Google Shape;1187;p1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8" name="Google Shape;1188;p1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9"/>
        <p:cNvGrpSpPr/>
        <p:nvPr/>
      </p:nvGrpSpPr>
      <p:grpSpPr>
        <a:xfrm>
          <a:off x="0" y="0"/>
          <a:ext cx="0" cy="0"/>
          <a:chOff x="0" y="0"/>
          <a:chExt cx="0" cy="0"/>
        </a:xfrm>
      </p:grpSpPr>
      <p:sp>
        <p:nvSpPr>
          <p:cNvPr id="1190" name="Google Shape;1190;p18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91" name="Google Shape;1191;p1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2" name="Google Shape;1192;p1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3" name="Google Shape;1193;p1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4"/>
        <p:cNvGrpSpPr/>
        <p:nvPr/>
      </p:nvGrpSpPr>
      <p:grpSpPr>
        <a:xfrm>
          <a:off x="0" y="0"/>
          <a:ext cx="0" cy="0"/>
          <a:chOff x="0" y="0"/>
          <a:chExt cx="0" cy="0"/>
        </a:xfrm>
      </p:grpSpPr>
      <p:sp>
        <p:nvSpPr>
          <p:cNvPr id="1195" name="Google Shape;1195;p1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6" name="Google Shape;1196;p1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7" name="Google Shape;1197;p1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8"/>
        <p:cNvGrpSpPr/>
        <p:nvPr/>
      </p:nvGrpSpPr>
      <p:grpSpPr>
        <a:xfrm>
          <a:off x="0" y="0"/>
          <a:ext cx="0" cy="0"/>
          <a:chOff x="0" y="0"/>
          <a:chExt cx="0" cy="0"/>
        </a:xfrm>
      </p:grpSpPr>
      <p:sp>
        <p:nvSpPr>
          <p:cNvPr id="1199" name="Google Shape;1199;p18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0" name="Google Shape;1200;p18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1201" name="Google Shape;1201;p18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202" name="Google Shape;1202;p1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3" name="Google Shape;1203;p1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1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5"/>
        <p:cNvGrpSpPr/>
        <p:nvPr/>
      </p:nvGrpSpPr>
      <p:grpSpPr>
        <a:xfrm>
          <a:off x="0" y="0"/>
          <a:ext cx="0" cy="0"/>
          <a:chOff x="0" y="0"/>
          <a:chExt cx="0" cy="0"/>
        </a:xfrm>
      </p:grpSpPr>
      <p:sp>
        <p:nvSpPr>
          <p:cNvPr id="1206" name="Google Shape;1206;p18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7" name="Google Shape;1207;p18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208" name="Google Shape;1208;p18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209" name="Google Shape;1209;p1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0" name="Google Shape;1210;p1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1" name="Google Shape;1211;p1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2"/>
        <p:cNvGrpSpPr/>
        <p:nvPr/>
      </p:nvGrpSpPr>
      <p:grpSpPr>
        <a:xfrm>
          <a:off x="0" y="0"/>
          <a:ext cx="0" cy="0"/>
          <a:chOff x="0" y="0"/>
          <a:chExt cx="0" cy="0"/>
        </a:xfrm>
      </p:grpSpPr>
      <p:sp>
        <p:nvSpPr>
          <p:cNvPr id="1213" name="Google Shape;1213;p18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4" name="Google Shape;1214;p188"/>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5" name="Google Shape;1215;p1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6" name="Google Shape;1216;p1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7" name="Google Shape;1217;p1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18"/>
        <p:cNvGrpSpPr/>
        <p:nvPr/>
      </p:nvGrpSpPr>
      <p:grpSpPr>
        <a:xfrm>
          <a:off x="0" y="0"/>
          <a:ext cx="0" cy="0"/>
          <a:chOff x="0" y="0"/>
          <a:chExt cx="0" cy="0"/>
        </a:xfrm>
      </p:grpSpPr>
      <p:sp>
        <p:nvSpPr>
          <p:cNvPr id="1219" name="Google Shape;1219;p189"/>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0" name="Google Shape;1220;p189"/>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1" name="Google Shape;1221;p1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1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3" name="Google Shape;1223;p1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224"/>
        <p:cNvGrpSpPr/>
        <p:nvPr/>
      </p:nvGrpSpPr>
      <p:grpSpPr>
        <a:xfrm>
          <a:off x="0" y="0"/>
          <a:ext cx="0" cy="0"/>
          <a:chOff x="0" y="0"/>
          <a:chExt cx="0" cy="0"/>
        </a:xfrm>
      </p:grpSpPr>
      <p:sp>
        <p:nvSpPr>
          <p:cNvPr id="1225" name="Google Shape;1225;p19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6" name="Google Shape;1226;p19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7" name="Google Shape;1227;p19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8" name="Google Shape;1228;p1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9" name="Google Shape;1229;p1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p1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231"/>
        <p:cNvGrpSpPr/>
        <p:nvPr/>
      </p:nvGrpSpPr>
      <p:grpSpPr>
        <a:xfrm>
          <a:off x="0" y="0"/>
          <a:ext cx="0" cy="0"/>
          <a:chOff x="0" y="0"/>
          <a:chExt cx="0" cy="0"/>
        </a:xfrm>
      </p:grpSpPr>
      <p:sp>
        <p:nvSpPr>
          <p:cNvPr id="1232" name="Google Shape;1232;p19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3" name="Google Shape;1233;p19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4" name="Google Shape;1234;p19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5" name="Google Shape;1235;p1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6" name="Google Shape;1236;p1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7" name="Google Shape;1237;p1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1" name="Google Shape;131;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32" name="Google Shape;132;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33" name="Google Shape;133;p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34" name="Google Shape;134;p2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35" name="Google Shape;135;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4"/>
        <p:cNvGrpSpPr/>
        <p:nvPr/>
      </p:nvGrpSpPr>
      <p:grpSpPr>
        <a:xfrm>
          <a:off x="0" y="0"/>
          <a:ext cx="0" cy="0"/>
          <a:chOff x="0" y="0"/>
          <a:chExt cx="0" cy="0"/>
        </a:xfrm>
      </p:grpSpPr>
      <p:sp>
        <p:nvSpPr>
          <p:cNvPr id="1245" name="Google Shape;1245;p1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6" name="Google Shape;1246;p1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7" name="Google Shape;1247;p1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8"/>
        <p:cNvGrpSpPr/>
        <p:nvPr/>
      </p:nvGrpSpPr>
      <p:grpSpPr>
        <a:xfrm>
          <a:off x="0" y="0"/>
          <a:ext cx="0" cy="0"/>
          <a:chOff x="0" y="0"/>
          <a:chExt cx="0" cy="0"/>
        </a:xfrm>
      </p:grpSpPr>
      <p:sp>
        <p:nvSpPr>
          <p:cNvPr id="1249" name="Google Shape;1249;p1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0" name="Google Shape;1250;p1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251" name="Google Shape;1251;p1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3" name="Google Shape;1253;p1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4"/>
        <p:cNvGrpSpPr/>
        <p:nvPr/>
      </p:nvGrpSpPr>
      <p:grpSpPr>
        <a:xfrm>
          <a:off x="0" y="0"/>
          <a:ext cx="0" cy="0"/>
          <a:chOff x="0" y="0"/>
          <a:chExt cx="0" cy="0"/>
        </a:xfrm>
      </p:grpSpPr>
      <p:sp>
        <p:nvSpPr>
          <p:cNvPr id="1255" name="Google Shape;1255;p1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6" name="Google Shape;1256;p19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7" name="Google Shape;1257;p1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1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9" name="Google Shape;1259;p1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0"/>
        <p:cNvGrpSpPr/>
        <p:nvPr/>
      </p:nvGrpSpPr>
      <p:grpSpPr>
        <a:xfrm>
          <a:off x="0" y="0"/>
          <a:ext cx="0" cy="0"/>
          <a:chOff x="0" y="0"/>
          <a:chExt cx="0" cy="0"/>
        </a:xfrm>
      </p:grpSpPr>
      <p:sp>
        <p:nvSpPr>
          <p:cNvPr id="1261" name="Google Shape;1261;p1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2" name="Google Shape;1262;p1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263" name="Google Shape;1263;p1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4" name="Google Shape;1264;p1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1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6"/>
        <p:cNvGrpSpPr/>
        <p:nvPr/>
      </p:nvGrpSpPr>
      <p:grpSpPr>
        <a:xfrm>
          <a:off x="0" y="0"/>
          <a:ext cx="0" cy="0"/>
          <a:chOff x="0" y="0"/>
          <a:chExt cx="0" cy="0"/>
        </a:xfrm>
      </p:grpSpPr>
      <p:sp>
        <p:nvSpPr>
          <p:cNvPr id="1267" name="Google Shape;1267;p19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8" name="Google Shape;1268;p19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269" name="Google Shape;1269;p19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270" name="Google Shape;1270;p1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1" name="Google Shape;1271;p1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2" name="Google Shape;1272;p1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3"/>
        <p:cNvGrpSpPr/>
        <p:nvPr/>
      </p:nvGrpSpPr>
      <p:grpSpPr>
        <a:xfrm>
          <a:off x="0" y="0"/>
          <a:ext cx="0" cy="0"/>
          <a:chOff x="0" y="0"/>
          <a:chExt cx="0" cy="0"/>
        </a:xfrm>
      </p:grpSpPr>
      <p:sp>
        <p:nvSpPr>
          <p:cNvPr id="1274" name="Google Shape;1274;p1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5" name="Google Shape;1275;p1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276" name="Google Shape;1276;p19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277" name="Google Shape;1277;p19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278" name="Google Shape;1278;p19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279" name="Google Shape;1279;p1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0" name="Google Shape;1280;p1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1" name="Google Shape;1281;p1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2"/>
        <p:cNvGrpSpPr/>
        <p:nvPr/>
      </p:nvGrpSpPr>
      <p:grpSpPr>
        <a:xfrm>
          <a:off x="0" y="0"/>
          <a:ext cx="0" cy="0"/>
          <a:chOff x="0" y="0"/>
          <a:chExt cx="0" cy="0"/>
        </a:xfrm>
      </p:grpSpPr>
      <p:sp>
        <p:nvSpPr>
          <p:cNvPr id="1283" name="Google Shape;1283;p19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4" name="Google Shape;1284;p1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5" name="Google Shape;1285;p1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6" name="Google Shape;1286;p1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7"/>
        <p:cNvGrpSpPr/>
        <p:nvPr/>
      </p:nvGrpSpPr>
      <p:grpSpPr>
        <a:xfrm>
          <a:off x="0" y="0"/>
          <a:ext cx="0" cy="0"/>
          <a:chOff x="0" y="0"/>
          <a:chExt cx="0" cy="0"/>
        </a:xfrm>
      </p:grpSpPr>
      <p:sp>
        <p:nvSpPr>
          <p:cNvPr id="1288" name="Google Shape;1288;p20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9" name="Google Shape;1289;p20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290" name="Google Shape;1290;p20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291" name="Google Shape;1291;p2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2" name="Google Shape;1292;p2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3" name="Google Shape;1293;p2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4"/>
        <p:cNvGrpSpPr/>
        <p:nvPr/>
      </p:nvGrpSpPr>
      <p:grpSpPr>
        <a:xfrm>
          <a:off x="0" y="0"/>
          <a:ext cx="0" cy="0"/>
          <a:chOff x="0" y="0"/>
          <a:chExt cx="0" cy="0"/>
        </a:xfrm>
      </p:grpSpPr>
      <p:sp>
        <p:nvSpPr>
          <p:cNvPr id="1295" name="Google Shape;1295;p20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6" name="Google Shape;1296;p20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97" name="Google Shape;1297;p20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298" name="Google Shape;1298;p2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9" name="Google Shape;1299;p2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0" name="Google Shape;1300;p2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1"/>
        <p:cNvGrpSpPr/>
        <p:nvPr/>
      </p:nvGrpSpPr>
      <p:grpSpPr>
        <a:xfrm>
          <a:off x="0" y="0"/>
          <a:ext cx="0" cy="0"/>
          <a:chOff x="0" y="0"/>
          <a:chExt cx="0" cy="0"/>
        </a:xfrm>
      </p:grpSpPr>
      <p:sp>
        <p:nvSpPr>
          <p:cNvPr id="1302" name="Google Shape;1302;p20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3" name="Google Shape;1303;p20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4" name="Google Shape;1304;p2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5" name="Google Shape;1305;p2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6" name="Google Shape;1306;p2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 name="Google Shape;140;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7"/>
        <p:cNvGrpSpPr/>
        <p:nvPr/>
      </p:nvGrpSpPr>
      <p:grpSpPr>
        <a:xfrm>
          <a:off x="0" y="0"/>
          <a:ext cx="0" cy="0"/>
          <a:chOff x="0" y="0"/>
          <a:chExt cx="0" cy="0"/>
        </a:xfrm>
      </p:grpSpPr>
      <p:sp>
        <p:nvSpPr>
          <p:cNvPr id="1308" name="Google Shape;1308;p20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9" name="Google Shape;1309;p20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10" name="Google Shape;1310;p20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1" name="Google Shape;1311;p2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2" name="Google Shape;1312;p20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9"/>
        <p:cNvGrpSpPr/>
        <p:nvPr/>
      </p:nvGrpSpPr>
      <p:grpSpPr>
        <a:xfrm>
          <a:off x="0" y="0"/>
          <a:ext cx="0" cy="0"/>
          <a:chOff x="0" y="0"/>
          <a:chExt cx="0" cy="0"/>
        </a:xfrm>
      </p:grpSpPr>
      <p:sp>
        <p:nvSpPr>
          <p:cNvPr id="1320" name="Google Shape;1320;p2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1" name="Google Shape;1321;p2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2" name="Google Shape;1322;p2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3"/>
        <p:cNvGrpSpPr/>
        <p:nvPr/>
      </p:nvGrpSpPr>
      <p:grpSpPr>
        <a:xfrm>
          <a:off x="0" y="0"/>
          <a:ext cx="0" cy="0"/>
          <a:chOff x="0" y="0"/>
          <a:chExt cx="0" cy="0"/>
        </a:xfrm>
      </p:grpSpPr>
      <p:sp>
        <p:nvSpPr>
          <p:cNvPr id="1324" name="Google Shape;1324;p20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25" name="Google Shape;1325;p20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326" name="Google Shape;1326;p2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7" name="Google Shape;1327;p2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8" name="Google Shape;1328;p2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9"/>
        <p:cNvGrpSpPr/>
        <p:nvPr/>
      </p:nvGrpSpPr>
      <p:grpSpPr>
        <a:xfrm>
          <a:off x="0" y="0"/>
          <a:ext cx="0" cy="0"/>
          <a:chOff x="0" y="0"/>
          <a:chExt cx="0" cy="0"/>
        </a:xfrm>
      </p:grpSpPr>
      <p:sp>
        <p:nvSpPr>
          <p:cNvPr id="1330" name="Google Shape;1330;p20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1" name="Google Shape;1331;p20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2" name="Google Shape;1332;p2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3" name="Google Shape;1333;p2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4" name="Google Shape;1334;p2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5"/>
        <p:cNvGrpSpPr/>
        <p:nvPr/>
      </p:nvGrpSpPr>
      <p:grpSpPr>
        <a:xfrm>
          <a:off x="0" y="0"/>
          <a:ext cx="0" cy="0"/>
          <a:chOff x="0" y="0"/>
          <a:chExt cx="0" cy="0"/>
        </a:xfrm>
      </p:grpSpPr>
      <p:sp>
        <p:nvSpPr>
          <p:cNvPr id="1336" name="Google Shape;1336;p20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7" name="Google Shape;1337;p20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338" name="Google Shape;1338;p2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9" name="Google Shape;1339;p2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0" name="Google Shape;1340;p2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1"/>
        <p:cNvGrpSpPr/>
        <p:nvPr/>
      </p:nvGrpSpPr>
      <p:grpSpPr>
        <a:xfrm>
          <a:off x="0" y="0"/>
          <a:ext cx="0" cy="0"/>
          <a:chOff x="0" y="0"/>
          <a:chExt cx="0" cy="0"/>
        </a:xfrm>
      </p:grpSpPr>
      <p:sp>
        <p:nvSpPr>
          <p:cNvPr id="1342" name="Google Shape;1342;p2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43" name="Google Shape;1343;p20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44" name="Google Shape;1344;p20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45" name="Google Shape;1345;p2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6" name="Google Shape;1346;p2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7" name="Google Shape;1347;p2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8"/>
        <p:cNvGrpSpPr/>
        <p:nvPr/>
      </p:nvGrpSpPr>
      <p:grpSpPr>
        <a:xfrm>
          <a:off x="0" y="0"/>
          <a:ext cx="0" cy="0"/>
          <a:chOff x="0" y="0"/>
          <a:chExt cx="0" cy="0"/>
        </a:xfrm>
      </p:grpSpPr>
      <p:sp>
        <p:nvSpPr>
          <p:cNvPr id="1349" name="Google Shape;1349;p2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0" name="Google Shape;1350;p2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351" name="Google Shape;1351;p2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352" name="Google Shape;1352;p2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353" name="Google Shape;1353;p2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354" name="Google Shape;1354;p2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5" name="Google Shape;1355;p2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6" name="Google Shape;1356;p2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7"/>
        <p:cNvGrpSpPr/>
        <p:nvPr/>
      </p:nvGrpSpPr>
      <p:grpSpPr>
        <a:xfrm>
          <a:off x="0" y="0"/>
          <a:ext cx="0" cy="0"/>
          <a:chOff x="0" y="0"/>
          <a:chExt cx="0" cy="0"/>
        </a:xfrm>
      </p:grpSpPr>
      <p:sp>
        <p:nvSpPr>
          <p:cNvPr id="1358" name="Google Shape;1358;p2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9" name="Google Shape;1359;p2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0" name="Google Shape;1360;p2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1" name="Google Shape;1361;p2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2"/>
        <p:cNvGrpSpPr/>
        <p:nvPr/>
      </p:nvGrpSpPr>
      <p:grpSpPr>
        <a:xfrm>
          <a:off x="0" y="0"/>
          <a:ext cx="0" cy="0"/>
          <a:chOff x="0" y="0"/>
          <a:chExt cx="0" cy="0"/>
        </a:xfrm>
      </p:grpSpPr>
      <p:sp>
        <p:nvSpPr>
          <p:cNvPr id="1363" name="Google Shape;1363;p2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4" name="Google Shape;1364;p2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365" name="Google Shape;1365;p2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366" name="Google Shape;1366;p2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7" name="Google Shape;1367;p2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8" name="Google Shape;1368;p2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9"/>
        <p:cNvGrpSpPr/>
        <p:nvPr/>
      </p:nvGrpSpPr>
      <p:grpSpPr>
        <a:xfrm>
          <a:off x="0" y="0"/>
          <a:ext cx="0" cy="0"/>
          <a:chOff x="0" y="0"/>
          <a:chExt cx="0" cy="0"/>
        </a:xfrm>
      </p:grpSpPr>
      <p:sp>
        <p:nvSpPr>
          <p:cNvPr id="1370" name="Google Shape;1370;p2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71" name="Google Shape;1371;p2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72" name="Google Shape;1372;p2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373" name="Google Shape;1373;p2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4" name="Google Shape;1374;p2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5" name="Google Shape;1375;p2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6"/>
        <p:cNvGrpSpPr/>
        <p:nvPr/>
      </p:nvGrpSpPr>
      <p:grpSpPr>
        <a:xfrm>
          <a:off x="0" y="0"/>
          <a:ext cx="0" cy="0"/>
          <a:chOff x="0" y="0"/>
          <a:chExt cx="0" cy="0"/>
        </a:xfrm>
      </p:grpSpPr>
      <p:sp>
        <p:nvSpPr>
          <p:cNvPr id="1377" name="Google Shape;1377;p2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78" name="Google Shape;1378;p214"/>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9" name="Google Shape;1379;p2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0" name="Google Shape;1380;p2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1" name="Google Shape;1381;p2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2"/>
        <p:cNvGrpSpPr/>
        <p:nvPr/>
      </p:nvGrpSpPr>
      <p:grpSpPr>
        <a:xfrm>
          <a:off x="0" y="0"/>
          <a:ext cx="0" cy="0"/>
          <a:chOff x="0" y="0"/>
          <a:chExt cx="0" cy="0"/>
        </a:xfrm>
      </p:grpSpPr>
      <p:sp>
        <p:nvSpPr>
          <p:cNvPr id="1383" name="Google Shape;1383;p215"/>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84" name="Google Shape;1384;p215"/>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85" name="Google Shape;1385;p2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6" name="Google Shape;1386;p2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7" name="Google Shape;1387;p2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New Roman"/>
                <a:ea typeface="Times New Roman"/>
                <a:cs typeface="Times New Roman"/>
                <a:sym typeface="Times New Roman"/>
              </a:defRPr>
            </a:lvl1pPr>
            <a:lvl2pPr marL="0" lvl="1" indent="0" algn="r">
              <a:spcBef>
                <a:spcPts val="0"/>
              </a:spcBef>
              <a:buNone/>
              <a:defRPr sz="1400">
                <a:solidFill>
                  <a:srgbClr val="000000"/>
                </a:solidFill>
                <a:latin typeface="Times New Roman"/>
                <a:ea typeface="Times New Roman"/>
                <a:cs typeface="Times New Roman"/>
                <a:sym typeface="Times New Roman"/>
              </a:defRPr>
            </a:lvl2pPr>
            <a:lvl3pPr marL="0" lvl="2" indent="0" algn="r">
              <a:spcBef>
                <a:spcPts val="0"/>
              </a:spcBef>
              <a:buNone/>
              <a:defRPr sz="1400">
                <a:solidFill>
                  <a:srgbClr val="000000"/>
                </a:solidFill>
                <a:latin typeface="Times New Roman"/>
                <a:ea typeface="Times New Roman"/>
                <a:cs typeface="Times New Roman"/>
                <a:sym typeface="Times New Roman"/>
              </a:defRPr>
            </a:lvl3pPr>
            <a:lvl4pPr marL="0" lvl="3" indent="0" algn="r">
              <a:spcBef>
                <a:spcPts val="0"/>
              </a:spcBef>
              <a:buNone/>
              <a:defRPr sz="1400">
                <a:solidFill>
                  <a:srgbClr val="000000"/>
                </a:solidFill>
                <a:latin typeface="Times New Roman"/>
                <a:ea typeface="Times New Roman"/>
                <a:cs typeface="Times New Roman"/>
                <a:sym typeface="Times New Roman"/>
              </a:defRPr>
            </a:lvl4pPr>
            <a:lvl5pPr marL="0" lvl="4" indent="0" algn="r">
              <a:spcBef>
                <a:spcPts val="0"/>
              </a:spcBef>
              <a:buNone/>
              <a:defRPr sz="1400">
                <a:solidFill>
                  <a:srgbClr val="000000"/>
                </a:solidFill>
                <a:latin typeface="Times New Roman"/>
                <a:ea typeface="Times New Roman"/>
                <a:cs typeface="Times New Roman"/>
                <a:sym typeface="Times New Roman"/>
              </a:defRPr>
            </a:lvl5pPr>
            <a:lvl6pPr marL="0" lvl="5" indent="0" algn="r">
              <a:spcBef>
                <a:spcPts val="0"/>
              </a:spcBef>
              <a:buNone/>
              <a:defRPr sz="1400">
                <a:solidFill>
                  <a:srgbClr val="000000"/>
                </a:solidFill>
                <a:latin typeface="Times New Roman"/>
                <a:ea typeface="Times New Roman"/>
                <a:cs typeface="Times New Roman"/>
                <a:sym typeface="Times New Roman"/>
              </a:defRPr>
            </a:lvl6pPr>
            <a:lvl7pPr marL="0" lvl="6" indent="0" algn="r">
              <a:spcBef>
                <a:spcPts val="0"/>
              </a:spcBef>
              <a:buNone/>
              <a:defRPr sz="1400">
                <a:solidFill>
                  <a:srgbClr val="000000"/>
                </a:solidFill>
                <a:latin typeface="Times New Roman"/>
                <a:ea typeface="Times New Roman"/>
                <a:cs typeface="Times New Roman"/>
                <a:sym typeface="Times New Roman"/>
              </a:defRPr>
            </a:lvl7pPr>
            <a:lvl8pPr marL="0" lvl="7" indent="0" algn="r">
              <a:spcBef>
                <a:spcPts val="0"/>
              </a:spcBef>
              <a:buNone/>
              <a:defRPr sz="1400">
                <a:solidFill>
                  <a:srgbClr val="000000"/>
                </a:solidFill>
                <a:latin typeface="Times New Roman"/>
                <a:ea typeface="Times New Roman"/>
                <a:cs typeface="Times New Roman"/>
                <a:sym typeface="Times New Roman"/>
              </a:defRPr>
            </a:lvl8pPr>
            <a:lvl9pPr marL="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4"/>
        <p:cNvGrpSpPr/>
        <p:nvPr/>
      </p:nvGrpSpPr>
      <p:grpSpPr>
        <a:xfrm>
          <a:off x="0" y="0"/>
          <a:ext cx="0" cy="0"/>
          <a:chOff x="0" y="0"/>
          <a:chExt cx="0" cy="0"/>
        </a:xfrm>
      </p:grpSpPr>
      <p:sp>
        <p:nvSpPr>
          <p:cNvPr id="1395" name="Google Shape;1395;p21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6" name="Google Shape;1396;p21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7" name="Google Shape;1397;p2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8" name="Google Shape;1398;p2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9" name="Google Shape;1399;p2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0"/>
        <p:cNvGrpSpPr/>
        <p:nvPr/>
      </p:nvGrpSpPr>
      <p:grpSpPr>
        <a:xfrm>
          <a:off x="0" y="0"/>
          <a:ext cx="0" cy="0"/>
          <a:chOff x="0" y="0"/>
          <a:chExt cx="0" cy="0"/>
        </a:xfrm>
      </p:grpSpPr>
      <p:sp>
        <p:nvSpPr>
          <p:cNvPr id="1401" name="Google Shape;1401;p2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2" name="Google Shape;1402;p2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403" name="Google Shape;1403;p2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4" name="Google Shape;1404;p2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5" name="Google Shape;1405;p2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6"/>
        <p:cNvGrpSpPr/>
        <p:nvPr/>
      </p:nvGrpSpPr>
      <p:grpSpPr>
        <a:xfrm>
          <a:off x="0" y="0"/>
          <a:ext cx="0" cy="0"/>
          <a:chOff x="0" y="0"/>
          <a:chExt cx="0" cy="0"/>
        </a:xfrm>
      </p:grpSpPr>
      <p:sp>
        <p:nvSpPr>
          <p:cNvPr id="1407" name="Google Shape;1407;p2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8" name="Google Shape;1408;p2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409" name="Google Shape;1409;p2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0" name="Google Shape;1410;p2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1" name="Google Shape;1411;p2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2"/>
        <p:cNvGrpSpPr/>
        <p:nvPr/>
      </p:nvGrpSpPr>
      <p:grpSpPr>
        <a:xfrm>
          <a:off x="0" y="0"/>
          <a:ext cx="0" cy="0"/>
          <a:chOff x="0" y="0"/>
          <a:chExt cx="0" cy="0"/>
        </a:xfrm>
      </p:grpSpPr>
      <p:sp>
        <p:nvSpPr>
          <p:cNvPr id="1413" name="Google Shape;1413;p2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4" name="Google Shape;1414;p22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415" name="Google Shape;1415;p22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416" name="Google Shape;1416;p2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7" name="Google Shape;1417;p2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8" name="Google Shape;1418;p2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19"/>
        <p:cNvGrpSpPr/>
        <p:nvPr/>
      </p:nvGrpSpPr>
      <p:grpSpPr>
        <a:xfrm>
          <a:off x="0" y="0"/>
          <a:ext cx="0" cy="0"/>
          <a:chOff x="0" y="0"/>
          <a:chExt cx="0" cy="0"/>
        </a:xfrm>
      </p:grpSpPr>
      <p:sp>
        <p:nvSpPr>
          <p:cNvPr id="1420" name="Google Shape;1420;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1" name="Google Shape;1421;p2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422" name="Google Shape;1422;p2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423" name="Google Shape;1423;p2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424" name="Google Shape;1424;p2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425" name="Google Shape;1425;p2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6" name="Google Shape;1426;p2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7" name="Google Shape;1427;p2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8"/>
        <p:cNvGrpSpPr/>
        <p:nvPr/>
      </p:nvGrpSpPr>
      <p:grpSpPr>
        <a:xfrm>
          <a:off x="0" y="0"/>
          <a:ext cx="0" cy="0"/>
          <a:chOff x="0" y="0"/>
          <a:chExt cx="0" cy="0"/>
        </a:xfrm>
      </p:grpSpPr>
      <p:sp>
        <p:nvSpPr>
          <p:cNvPr id="1429" name="Google Shape;1429;p22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0" name="Google Shape;1430;p2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1" name="Google Shape;1431;p2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2" name="Google Shape;1432;p2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3"/>
        <p:cNvGrpSpPr/>
        <p:nvPr/>
      </p:nvGrpSpPr>
      <p:grpSpPr>
        <a:xfrm>
          <a:off x="0" y="0"/>
          <a:ext cx="0" cy="0"/>
          <a:chOff x="0" y="0"/>
          <a:chExt cx="0" cy="0"/>
        </a:xfrm>
      </p:grpSpPr>
      <p:sp>
        <p:nvSpPr>
          <p:cNvPr id="1434" name="Google Shape;1434;p2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5" name="Google Shape;1435;p2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6" name="Google Shape;1436;p2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7"/>
        <p:cNvGrpSpPr/>
        <p:nvPr/>
      </p:nvGrpSpPr>
      <p:grpSpPr>
        <a:xfrm>
          <a:off x="0" y="0"/>
          <a:ext cx="0" cy="0"/>
          <a:chOff x="0" y="0"/>
          <a:chExt cx="0" cy="0"/>
        </a:xfrm>
      </p:grpSpPr>
      <p:sp>
        <p:nvSpPr>
          <p:cNvPr id="1438" name="Google Shape;1438;p2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9" name="Google Shape;1439;p2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1440" name="Google Shape;1440;p2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441" name="Google Shape;1441;p2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2" name="Google Shape;1442;p2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3" name="Google Shape;1443;p2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150" name="Google Shape;150;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51" name="Google Shape;151;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4"/>
        <p:cNvGrpSpPr/>
        <p:nvPr/>
      </p:nvGrpSpPr>
      <p:grpSpPr>
        <a:xfrm>
          <a:off x="0" y="0"/>
          <a:ext cx="0" cy="0"/>
          <a:chOff x="0" y="0"/>
          <a:chExt cx="0" cy="0"/>
        </a:xfrm>
      </p:grpSpPr>
      <p:sp>
        <p:nvSpPr>
          <p:cNvPr id="1445" name="Google Shape;1445;p2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46" name="Google Shape;1446;p2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447" name="Google Shape;1447;p2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448" name="Google Shape;1448;p2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9" name="Google Shape;1449;p2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0" name="Google Shape;1450;p2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1"/>
        <p:cNvGrpSpPr/>
        <p:nvPr/>
      </p:nvGrpSpPr>
      <p:grpSpPr>
        <a:xfrm>
          <a:off x="0" y="0"/>
          <a:ext cx="0" cy="0"/>
          <a:chOff x="0" y="0"/>
          <a:chExt cx="0" cy="0"/>
        </a:xfrm>
      </p:grpSpPr>
      <p:sp>
        <p:nvSpPr>
          <p:cNvPr id="1452" name="Google Shape;1452;p2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3" name="Google Shape;1453;p226"/>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54" name="Google Shape;1454;p2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5" name="Google Shape;1455;p2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6" name="Google Shape;1456;p2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57"/>
        <p:cNvGrpSpPr/>
        <p:nvPr/>
      </p:nvGrpSpPr>
      <p:grpSpPr>
        <a:xfrm>
          <a:off x="0" y="0"/>
          <a:ext cx="0" cy="0"/>
          <a:chOff x="0" y="0"/>
          <a:chExt cx="0" cy="0"/>
        </a:xfrm>
      </p:grpSpPr>
      <p:sp>
        <p:nvSpPr>
          <p:cNvPr id="1458" name="Google Shape;1458;p227"/>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9" name="Google Shape;1459;p227"/>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0" name="Google Shape;1460;p2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1" name="Google Shape;1461;p2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2" name="Google Shape;1462;p2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463"/>
        <p:cNvGrpSpPr/>
        <p:nvPr/>
      </p:nvGrpSpPr>
      <p:grpSpPr>
        <a:xfrm>
          <a:off x="0" y="0"/>
          <a:ext cx="0" cy="0"/>
          <a:chOff x="0" y="0"/>
          <a:chExt cx="0" cy="0"/>
        </a:xfrm>
      </p:grpSpPr>
      <p:sp>
        <p:nvSpPr>
          <p:cNvPr id="1464" name="Google Shape;1464;p2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5" name="Google Shape;1465;p22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6" name="Google Shape;1466;p22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7" name="Google Shape;1467;p2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8" name="Google Shape;1468;p2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9" name="Google Shape;1469;p2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470"/>
        <p:cNvGrpSpPr/>
        <p:nvPr/>
      </p:nvGrpSpPr>
      <p:grpSpPr>
        <a:xfrm>
          <a:off x="0" y="0"/>
          <a:ext cx="0" cy="0"/>
          <a:chOff x="0" y="0"/>
          <a:chExt cx="0" cy="0"/>
        </a:xfrm>
      </p:grpSpPr>
      <p:sp>
        <p:nvSpPr>
          <p:cNvPr id="1471" name="Google Shape;1471;p22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2" name="Google Shape;1472;p22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3" name="Google Shape;1473;p22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4" name="Google Shape;1474;p2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5" name="Google Shape;1475;p2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6" name="Google Shape;1476;p2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477"/>
        <p:cNvGrpSpPr/>
        <p:nvPr/>
      </p:nvGrpSpPr>
      <p:grpSpPr>
        <a:xfrm>
          <a:off x="0" y="0"/>
          <a:ext cx="0" cy="0"/>
          <a:chOff x="0" y="0"/>
          <a:chExt cx="0" cy="0"/>
        </a:xfrm>
      </p:grpSpPr>
      <p:sp>
        <p:nvSpPr>
          <p:cNvPr id="1478" name="Google Shape;1478;p2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9" name="Google Shape;1479;p23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0" name="Google Shape;1480;p23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1" name="Google Shape;1481;p23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2" name="Google Shape;1482;p2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3" name="Google Shape;1483;p2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4" name="Google Shape;1484;p2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485"/>
        <p:cNvGrpSpPr/>
        <p:nvPr/>
      </p:nvGrpSpPr>
      <p:grpSpPr>
        <a:xfrm>
          <a:off x="0" y="0"/>
          <a:ext cx="0" cy="0"/>
          <a:chOff x="0" y="0"/>
          <a:chExt cx="0" cy="0"/>
        </a:xfrm>
      </p:grpSpPr>
      <p:sp>
        <p:nvSpPr>
          <p:cNvPr id="1486" name="Google Shape;1486;p231"/>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7" name="Google Shape;1487;p2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8" name="Google Shape;1488;p2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9" name="Google Shape;1489;p2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490"/>
        <p:cNvGrpSpPr/>
        <p:nvPr/>
      </p:nvGrpSpPr>
      <p:grpSpPr>
        <a:xfrm>
          <a:off x="0" y="0"/>
          <a:ext cx="0" cy="0"/>
          <a:chOff x="0" y="0"/>
          <a:chExt cx="0" cy="0"/>
        </a:xfrm>
      </p:grpSpPr>
      <p:sp>
        <p:nvSpPr>
          <p:cNvPr id="1491" name="Google Shape;1491;p2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2" name="Google Shape;1492;p232"/>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493" name="Google Shape;1493;p232"/>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94" name="Google Shape;1494;p2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5" name="Google Shape;1495;p2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6" name="Google Shape;1496;p2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1497"/>
        <p:cNvGrpSpPr/>
        <p:nvPr/>
      </p:nvGrpSpPr>
      <p:grpSpPr>
        <a:xfrm>
          <a:off x="0" y="0"/>
          <a:ext cx="0" cy="0"/>
          <a:chOff x="0" y="0"/>
          <a:chExt cx="0" cy="0"/>
        </a:xfrm>
      </p:grpSpPr>
      <p:sp>
        <p:nvSpPr>
          <p:cNvPr id="1498" name="Google Shape;1498;p2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9" name="Google Shape;1499;p233"/>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0" name="Google Shape;1500;p233"/>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1" name="Google Shape;1501;p233"/>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2" name="Google Shape;1502;p2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3" name="Google Shape;1503;p2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4" name="Google Shape;1504;p2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11"/>
        <p:cNvGrpSpPr/>
        <p:nvPr/>
      </p:nvGrpSpPr>
      <p:grpSpPr>
        <a:xfrm>
          <a:off x="0" y="0"/>
          <a:ext cx="0" cy="0"/>
          <a:chOff x="0" y="0"/>
          <a:chExt cx="0" cy="0"/>
        </a:xfrm>
      </p:grpSpPr>
      <p:sp>
        <p:nvSpPr>
          <p:cNvPr id="1512" name="Google Shape;1512;p2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3" name="Google Shape;1513;p2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14" name="Google Shape;1514;p2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5" name="Google Shape;1515;p2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6" name="Google Shape;1516;p2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6" name="Google Shape;156;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57" name="Google Shape;157;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58" name="Google Shape;158;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17"/>
        <p:cNvGrpSpPr/>
        <p:nvPr/>
      </p:nvGrpSpPr>
      <p:grpSpPr>
        <a:xfrm>
          <a:off x="0" y="0"/>
          <a:ext cx="0" cy="0"/>
          <a:chOff x="0" y="0"/>
          <a:chExt cx="0" cy="0"/>
        </a:xfrm>
      </p:grpSpPr>
      <p:sp>
        <p:nvSpPr>
          <p:cNvPr id="1518" name="Google Shape;1518;p2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9" name="Google Shape;1519;p2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520" name="Google Shape;1520;p2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1" name="Google Shape;1521;p2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2" name="Google Shape;1522;p2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23"/>
        <p:cNvGrpSpPr/>
        <p:nvPr/>
      </p:nvGrpSpPr>
      <p:grpSpPr>
        <a:xfrm>
          <a:off x="0" y="0"/>
          <a:ext cx="0" cy="0"/>
          <a:chOff x="0" y="0"/>
          <a:chExt cx="0" cy="0"/>
        </a:xfrm>
      </p:grpSpPr>
      <p:sp>
        <p:nvSpPr>
          <p:cNvPr id="1524" name="Google Shape;1524;p2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5" name="Google Shape;1525;p2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526" name="Google Shape;1526;p2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7" name="Google Shape;1527;p2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8" name="Google Shape;1528;p2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29"/>
        <p:cNvGrpSpPr/>
        <p:nvPr/>
      </p:nvGrpSpPr>
      <p:grpSpPr>
        <a:xfrm>
          <a:off x="0" y="0"/>
          <a:ext cx="0" cy="0"/>
          <a:chOff x="0" y="0"/>
          <a:chExt cx="0" cy="0"/>
        </a:xfrm>
      </p:grpSpPr>
      <p:sp>
        <p:nvSpPr>
          <p:cNvPr id="1530" name="Google Shape;1530;p2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1" name="Google Shape;1531;p2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32" name="Google Shape;1532;p23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33" name="Google Shape;1533;p2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4" name="Google Shape;1534;p2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5" name="Google Shape;1535;p2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36"/>
        <p:cNvGrpSpPr/>
        <p:nvPr/>
      </p:nvGrpSpPr>
      <p:grpSpPr>
        <a:xfrm>
          <a:off x="0" y="0"/>
          <a:ext cx="0" cy="0"/>
          <a:chOff x="0" y="0"/>
          <a:chExt cx="0" cy="0"/>
        </a:xfrm>
      </p:grpSpPr>
      <p:sp>
        <p:nvSpPr>
          <p:cNvPr id="1537" name="Google Shape;1537;p2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8" name="Google Shape;1538;p2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39" name="Google Shape;1539;p2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40" name="Google Shape;1540;p2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41" name="Google Shape;1541;p2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42" name="Google Shape;1542;p2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3" name="Google Shape;1543;p2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4" name="Google Shape;1544;p2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5"/>
        <p:cNvGrpSpPr/>
        <p:nvPr/>
      </p:nvGrpSpPr>
      <p:grpSpPr>
        <a:xfrm>
          <a:off x="0" y="0"/>
          <a:ext cx="0" cy="0"/>
          <a:chOff x="0" y="0"/>
          <a:chExt cx="0" cy="0"/>
        </a:xfrm>
      </p:grpSpPr>
      <p:sp>
        <p:nvSpPr>
          <p:cNvPr id="1546" name="Google Shape;1546;p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7" name="Google Shape;1547;p2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8" name="Google Shape;1548;p2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9" name="Google Shape;1549;p2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0"/>
        <p:cNvGrpSpPr/>
        <p:nvPr/>
      </p:nvGrpSpPr>
      <p:grpSpPr>
        <a:xfrm>
          <a:off x="0" y="0"/>
          <a:ext cx="0" cy="0"/>
          <a:chOff x="0" y="0"/>
          <a:chExt cx="0" cy="0"/>
        </a:xfrm>
      </p:grpSpPr>
      <p:sp>
        <p:nvSpPr>
          <p:cNvPr id="1551" name="Google Shape;1551;p2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2" name="Google Shape;1552;p2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3" name="Google Shape;1553;p2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4"/>
        <p:cNvGrpSpPr/>
        <p:nvPr/>
      </p:nvGrpSpPr>
      <p:grpSpPr>
        <a:xfrm>
          <a:off x="0" y="0"/>
          <a:ext cx="0" cy="0"/>
          <a:chOff x="0" y="0"/>
          <a:chExt cx="0" cy="0"/>
        </a:xfrm>
      </p:grpSpPr>
      <p:sp>
        <p:nvSpPr>
          <p:cNvPr id="1555" name="Google Shape;1555;p2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6" name="Google Shape;1556;p2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57" name="Google Shape;1557;p2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58" name="Google Shape;1558;p2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9" name="Google Shape;1559;p2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0" name="Google Shape;1560;p2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61"/>
        <p:cNvGrpSpPr/>
        <p:nvPr/>
      </p:nvGrpSpPr>
      <p:grpSpPr>
        <a:xfrm>
          <a:off x="0" y="0"/>
          <a:ext cx="0" cy="0"/>
          <a:chOff x="0" y="0"/>
          <a:chExt cx="0" cy="0"/>
        </a:xfrm>
      </p:grpSpPr>
      <p:sp>
        <p:nvSpPr>
          <p:cNvPr id="1562" name="Google Shape;1562;p2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3" name="Google Shape;1563;p24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64" name="Google Shape;1564;p2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65" name="Google Shape;1565;p2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6" name="Google Shape;1566;p2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7" name="Google Shape;1567;p2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68"/>
        <p:cNvGrpSpPr/>
        <p:nvPr/>
      </p:nvGrpSpPr>
      <p:grpSpPr>
        <a:xfrm>
          <a:off x="0" y="0"/>
          <a:ext cx="0" cy="0"/>
          <a:chOff x="0" y="0"/>
          <a:chExt cx="0" cy="0"/>
        </a:xfrm>
      </p:grpSpPr>
      <p:sp>
        <p:nvSpPr>
          <p:cNvPr id="1569" name="Google Shape;1569;p2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0" name="Google Shape;1570;p24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71" name="Google Shape;1571;p2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2" name="Google Shape;1572;p2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3" name="Google Shape;1573;p2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4"/>
        <p:cNvGrpSpPr/>
        <p:nvPr/>
      </p:nvGrpSpPr>
      <p:grpSpPr>
        <a:xfrm>
          <a:off x="0" y="0"/>
          <a:ext cx="0" cy="0"/>
          <a:chOff x="0" y="0"/>
          <a:chExt cx="0" cy="0"/>
        </a:xfrm>
      </p:grpSpPr>
      <p:sp>
        <p:nvSpPr>
          <p:cNvPr id="1575" name="Google Shape;1575;p24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6" name="Google Shape;1576;p24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77" name="Google Shape;1577;p2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8" name="Google Shape;1578;p2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9" name="Google Shape;1579;p2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3" name="Google Shape;163;p2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4" name="Google Shape;164;p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580"/>
        <p:cNvGrpSpPr/>
        <p:nvPr/>
      </p:nvGrpSpPr>
      <p:grpSpPr>
        <a:xfrm>
          <a:off x="0" y="0"/>
          <a:ext cx="0" cy="0"/>
          <a:chOff x="0" y="0"/>
          <a:chExt cx="0" cy="0"/>
        </a:xfrm>
      </p:grpSpPr>
      <p:sp>
        <p:nvSpPr>
          <p:cNvPr id="1581" name="Google Shape;1581;p2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2" name="Google Shape;1582;p24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3" name="Google Shape;1583;p24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4" name="Google Shape;1584;p2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5" name="Google Shape;1585;p2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6" name="Google Shape;1586;p2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3"/>
        <p:cNvGrpSpPr/>
        <p:nvPr/>
      </p:nvGrpSpPr>
      <p:grpSpPr>
        <a:xfrm>
          <a:off x="0" y="0"/>
          <a:ext cx="0" cy="0"/>
          <a:chOff x="0" y="0"/>
          <a:chExt cx="0" cy="0"/>
        </a:xfrm>
      </p:grpSpPr>
      <p:sp>
        <p:nvSpPr>
          <p:cNvPr id="1594" name="Google Shape;1594;p2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5" name="Google Shape;1595;p2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96" name="Google Shape;1596;p2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7" name="Google Shape;1597;p2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8" name="Google Shape;1598;p2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99"/>
        <p:cNvGrpSpPr/>
        <p:nvPr/>
      </p:nvGrpSpPr>
      <p:grpSpPr>
        <a:xfrm>
          <a:off x="0" y="0"/>
          <a:ext cx="0" cy="0"/>
          <a:chOff x="0" y="0"/>
          <a:chExt cx="0" cy="0"/>
        </a:xfrm>
      </p:grpSpPr>
      <p:sp>
        <p:nvSpPr>
          <p:cNvPr id="1600" name="Google Shape;1600;p24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1" name="Google Shape;1601;p2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02" name="Google Shape;1602;p2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3" name="Google Shape;1603;p2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4" name="Google Shape;1604;p2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05"/>
        <p:cNvGrpSpPr/>
        <p:nvPr/>
      </p:nvGrpSpPr>
      <p:grpSpPr>
        <a:xfrm>
          <a:off x="0" y="0"/>
          <a:ext cx="0" cy="0"/>
          <a:chOff x="0" y="0"/>
          <a:chExt cx="0" cy="0"/>
        </a:xfrm>
      </p:grpSpPr>
      <p:sp>
        <p:nvSpPr>
          <p:cNvPr id="1606" name="Google Shape;1606;p25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7" name="Google Shape;1607;p25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608" name="Google Shape;1608;p2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9" name="Google Shape;1609;p2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0" name="Google Shape;1610;p2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11"/>
        <p:cNvGrpSpPr/>
        <p:nvPr/>
      </p:nvGrpSpPr>
      <p:grpSpPr>
        <a:xfrm>
          <a:off x="0" y="0"/>
          <a:ext cx="0" cy="0"/>
          <a:chOff x="0" y="0"/>
          <a:chExt cx="0" cy="0"/>
        </a:xfrm>
      </p:grpSpPr>
      <p:sp>
        <p:nvSpPr>
          <p:cNvPr id="1612" name="Google Shape;1612;p2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3" name="Google Shape;1613;p25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614" name="Google Shape;1614;p25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615" name="Google Shape;1615;p2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6" name="Google Shape;1616;p2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7" name="Google Shape;1617;p2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18"/>
        <p:cNvGrpSpPr/>
        <p:nvPr/>
      </p:nvGrpSpPr>
      <p:grpSpPr>
        <a:xfrm>
          <a:off x="0" y="0"/>
          <a:ext cx="0" cy="0"/>
          <a:chOff x="0" y="0"/>
          <a:chExt cx="0" cy="0"/>
        </a:xfrm>
      </p:grpSpPr>
      <p:sp>
        <p:nvSpPr>
          <p:cNvPr id="1619" name="Google Shape;1619;p2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0" name="Google Shape;1620;p25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621" name="Google Shape;1621;p25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22" name="Google Shape;1622;p25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623" name="Google Shape;1623;p25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24" name="Google Shape;1624;p2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5" name="Google Shape;1625;p2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6" name="Google Shape;1626;p2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7"/>
        <p:cNvGrpSpPr/>
        <p:nvPr/>
      </p:nvGrpSpPr>
      <p:grpSpPr>
        <a:xfrm>
          <a:off x="0" y="0"/>
          <a:ext cx="0" cy="0"/>
          <a:chOff x="0" y="0"/>
          <a:chExt cx="0" cy="0"/>
        </a:xfrm>
      </p:grpSpPr>
      <p:sp>
        <p:nvSpPr>
          <p:cNvPr id="1628" name="Google Shape;1628;p2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9" name="Google Shape;1629;p2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0" name="Google Shape;1630;p2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1" name="Google Shape;1631;p2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2"/>
        <p:cNvGrpSpPr/>
        <p:nvPr/>
      </p:nvGrpSpPr>
      <p:grpSpPr>
        <a:xfrm>
          <a:off x="0" y="0"/>
          <a:ext cx="0" cy="0"/>
          <a:chOff x="0" y="0"/>
          <a:chExt cx="0" cy="0"/>
        </a:xfrm>
      </p:grpSpPr>
      <p:sp>
        <p:nvSpPr>
          <p:cNvPr id="1633" name="Google Shape;1633;p2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4" name="Google Shape;1634;p2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5" name="Google Shape;1635;p2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36"/>
        <p:cNvGrpSpPr/>
        <p:nvPr/>
      </p:nvGrpSpPr>
      <p:grpSpPr>
        <a:xfrm>
          <a:off x="0" y="0"/>
          <a:ext cx="0" cy="0"/>
          <a:chOff x="0" y="0"/>
          <a:chExt cx="0" cy="0"/>
        </a:xfrm>
      </p:grpSpPr>
      <p:sp>
        <p:nvSpPr>
          <p:cNvPr id="1637" name="Google Shape;1637;p25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8" name="Google Shape;1638;p25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639" name="Google Shape;1639;p25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40" name="Google Shape;1640;p2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1" name="Google Shape;1641;p2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2" name="Google Shape;1642;p2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3"/>
        <p:cNvGrpSpPr/>
        <p:nvPr/>
      </p:nvGrpSpPr>
      <p:grpSpPr>
        <a:xfrm>
          <a:off x="0" y="0"/>
          <a:ext cx="0" cy="0"/>
          <a:chOff x="0" y="0"/>
          <a:chExt cx="0" cy="0"/>
        </a:xfrm>
      </p:grpSpPr>
      <p:sp>
        <p:nvSpPr>
          <p:cNvPr id="1644" name="Google Shape;1644;p25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5" name="Google Shape;1645;p2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46" name="Google Shape;1646;p25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47" name="Google Shape;1647;p2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8" name="Google Shape;1648;p2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9" name="Google Shape;1649;p2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9" name="Google Shape;169;p26"/>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0" name="Google Shape;170;p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50"/>
        <p:cNvGrpSpPr/>
        <p:nvPr/>
      </p:nvGrpSpPr>
      <p:grpSpPr>
        <a:xfrm>
          <a:off x="0" y="0"/>
          <a:ext cx="0" cy="0"/>
          <a:chOff x="0" y="0"/>
          <a:chExt cx="0" cy="0"/>
        </a:xfrm>
      </p:grpSpPr>
      <p:sp>
        <p:nvSpPr>
          <p:cNvPr id="1651" name="Google Shape;1651;p2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2" name="Google Shape;1652;p25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53" name="Google Shape;1653;p2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4" name="Google Shape;1654;p2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5" name="Google Shape;1655;p2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6"/>
        <p:cNvGrpSpPr/>
        <p:nvPr/>
      </p:nvGrpSpPr>
      <p:grpSpPr>
        <a:xfrm>
          <a:off x="0" y="0"/>
          <a:ext cx="0" cy="0"/>
          <a:chOff x="0" y="0"/>
          <a:chExt cx="0" cy="0"/>
        </a:xfrm>
      </p:grpSpPr>
      <p:sp>
        <p:nvSpPr>
          <p:cNvPr id="1657" name="Google Shape;1657;p25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8" name="Google Shape;1658;p25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59" name="Google Shape;1659;p2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0" name="Google Shape;1660;p2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1" name="Google Shape;1661;p2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662"/>
        <p:cNvGrpSpPr/>
        <p:nvPr/>
      </p:nvGrpSpPr>
      <p:grpSpPr>
        <a:xfrm>
          <a:off x="0" y="0"/>
          <a:ext cx="0" cy="0"/>
          <a:chOff x="0" y="0"/>
          <a:chExt cx="0" cy="0"/>
        </a:xfrm>
      </p:grpSpPr>
      <p:sp>
        <p:nvSpPr>
          <p:cNvPr id="1663" name="Google Shape;1663;p25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4" name="Google Shape;1664;p25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5" name="Google Shape;1665;p25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6" name="Google Shape;1666;p2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7" name="Google Shape;1667;p2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8" name="Google Shape;1668;p2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5"/>
        <p:cNvGrpSpPr/>
        <p:nvPr/>
      </p:nvGrpSpPr>
      <p:grpSpPr>
        <a:xfrm>
          <a:off x="0" y="0"/>
          <a:ext cx="0" cy="0"/>
          <a:chOff x="0" y="0"/>
          <a:chExt cx="0" cy="0"/>
        </a:xfrm>
      </p:grpSpPr>
      <p:sp>
        <p:nvSpPr>
          <p:cNvPr id="1676" name="Google Shape;1676;p2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7" name="Google Shape;1677;p2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8" name="Google Shape;1678;p2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679"/>
        <p:cNvGrpSpPr/>
        <p:nvPr/>
      </p:nvGrpSpPr>
      <p:grpSpPr>
        <a:xfrm>
          <a:off x="0" y="0"/>
          <a:ext cx="0" cy="0"/>
          <a:chOff x="0" y="0"/>
          <a:chExt cx="0" cy="0"/>
        </a:xfrm>
      </p:grpSpPr>
      <p:sp>
        <p:nvSpPr>
          <p:cNvPr id="1680" name="Google Shape;1680;p26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1" name="Google Shape;1681;p26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2" name="Google Shape;1682;p26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3" name="Google Shape;1683;p2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4" name="Google Shape;1684;p2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5" name="Google Shape;1685;p2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1686"/>
        <p:cNvGrpSpPr/>
        <p:nvPr/>
      </p:nvGrpSpPr>
      <p:grpSpPr>
        <a:xfrm>
          <a:off x="0" y="0"/>
          <a:ext cx="0" cy="0"/>
          <a:chOff x="0" y="0"/>
          <a:chExt cx="0" cy="0"/>
        </a:xfrm>
      </p:grpSpPr>
      <p:sp>
        <p:nvSpPr>
          <p:cNvPr id="1687" name="Google Shape;1687;p26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8" name="Google Shape;1688;p263"/>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9" name="Google Shape;1689;p263"/>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90" name="Google Shape;1690;p263"/>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91" name="Google Shape;1691;p2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2" name="Google Shape;1692;p2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3" name="Google Shape;1693;p2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4"/>
        <p:cNvGrpSpPr/>
        <p:nvPr/>
      </p:nvGrpSpPr>
      <p:grpSpPr>
        <a:xfrm>
          <a:off x="0" y="0"/>
          <a:ext cx="0" cy="0"/>
          <a:chOff x="0" y="0"/>
          <a:chExt cx="0" cy="0"/>
        </a:xfrm>
      </p:grpSpPr>
      <p:sp>
        <p:nvSpPr>
          <p:cNvPr id="1695" name="Google Shape;1695;p26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96" name="Google Shape;1696;p26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697" name="Google Shape;1697;p2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8" name="Google Shape;1698;p2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9" name="Google Shape;1699;p2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0"/>
        <p:cNvGrpSpPr/>
        <p:nvPr/>
      </p:nvGrpSpPr>
      <p:grpSpPr>
        <a:xfrm>
          <a:off x="0" y="0"/>
          <a:ext cx="0" cy="0"/>
          <a:chOff x="0" y="0"/>
          <a:chExt cx="0" cy="0"/>
        </a:xfrm>
      </p:grpSpPr>
      <p:sp>
        <p:nvSpPr>
          <p:cNvPr id="1701" name="Google Shape;1701;p2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02" name="Google Shape;1702;p26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03" name="Google Shape;1703;p2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4" name="Google Shape;1704;p2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5" name="Google Shape;1705;p2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06"/>
        <p:cNvGrpSpPr/>
        <p:nvPr/>
      </p:nvGrpSpPr>
      <p:grpSpPr>
        <a:xfrm>
          <a:off x="0" y="0"/>
          <a:ext cx="0" cy="0"/>
          <a:chOff x="0" y="0"/>
          <a:chExt cx="0" cy="0"/>
        </a:xfrm>
      </p:grpSpPr>
      <p:sp>
        <p:nvSpPr>
          <p:cNvPr id="1707" name="Google Shape;1707;p26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08" name="Google Shape;1708;p26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709" name="Google Shape;1709;p2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0" name="Google Shape;1710;p2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1" name="Google Shape;1711;p2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12"/>
        <p:cNvGrpSpPr/>
        <p:nvPr/>
      </p:nvGrpSpPr>
      <p:grpSpPr>
        <a:xfrm>
          <a:off x="0" y="0"/>
          <a:ext cx="0" cy="0"/>
          <a:chOff x="0" y="0"/>
          <a:chExt cx="0" cy="0"/>
        </a:xfrm>
      </p:grpSpPr>
      <p:sp>
        <p:nvSpPr>
          <p:cNvPr id="1713" name="Google Shape;1713;p26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4" name="Google Shape;1714;p26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715" name="Google Shape;1715;p26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716" name="Google Shape;1716;p2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7" name="Google Shape;1717;p2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8" name="Google Shape;1718;p2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5" name="Google Shape;175;p2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 name="Google Shape;176;p2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 name="Google Shape;17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19"/>
        <p:cNvGrpSpPr/>
        <p:nvPr/>
      </p:nvGrpSpPr>
      <p:grpSpPr>
        <a:xfrm>
          <a:off x="0" y="0"/>
          <a:ext cx="0" cy="0"/>
          <a:chOff x="0" y="0"/>
          <a:chExt cx="0" cy="0"/>
        </a:xfrm>
      </p:grpSpPr>
      <p:sp>
        <p:nvSpPr>
          <p:cNvPr id="1720" name="Google Shape;1720;p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21" name="Google Shape;1721;p2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722" name="Google Shape;1722;p2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723" name="Google Shape;1723;p26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724" name="Google Shape;1724;p26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725" name="Google Shape;1725;p2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6" name="Google Shape;1726;p2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7" name="Google Shape;1727;p2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8"/>
        <p:cNvGrpSpPr/>
        <p:nvPr/>
      </p:nvGrpSpPr>
      <p:grpSpPr>
        <a:xfrm>
          <a:off x="0" y="0"/>
          <a:ext cx="0" cy="0"/>
          <a:chOff x="0" y="0"/>
          <a:chExt cx="0" cy="0"/>
        </a:xfrm>
      </p:grpSpPr>
      <p:sp>
        <p:nvSpPr>
          <p:cNvPr id="1729" name="Google Shape;1729;p26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30" name="Google Shape;1730;p2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1" name="Google Shape;1731;p2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2" name="Google Shape;1732;p2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33"/>
        <p:cNvGrpSpPr/>
        <p:nvPr/>
      </p:nvGrpSpPr>
      <p:grpSpPr>
        <a:xfrm>
          <a:off x="0" y="0"/>
          <a:ext cx="0" cy="0"/>
          <a:chOff x="0" y="0"/>
          <a:chExt cx="0" cy="0"/>
        </a:xfrm>
      </p:grpSpPr>
      <p:sp>
        <p:nvSpPr>
          <p:cNvPr id="1734" name="Google Shape;1734;p27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35" name="Google Shape;1735;p27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1736" name="Google Shape;1736;p27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737" name="Google Shape;1737;p2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8" name="Google Shape;1738;p2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9" name="Google Shape;1739;p2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40"/>
        <p:cNvGrpSpPr/>
        <p:nvPr/>
      </p:nvGrpSpPr>
      <p:grpSpPr>
        <a:xfrm>
          <a:off x="0" y="0"/>
          <a:ext cx="0" cy="0"/>
          <a:chOff x="0" y="0"/>
          <a:chExt cx="0" cy="0"/>
        </a:xfrm>
      </p:grpSpPr>
      <p:sp>
        <p:nvSpPr>
          <p:cNvPr id="1741" name="Google Shape;1741;p27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42" name="Google Shape;1742;p27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743" name="Google Shape;1743;p27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744" name="Google Shape;1744;p2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5" name="Google Shape;1745;p2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6" name="Google Shape;1746;p2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47"/>
        <p:cNvGrpSpPr/>
        <p:nvPr/>
      </p:nvGrpSpPr>
      <p:grpSpPr>
        <a:xfrm>
          <a:off x="0" y="0"/>
          <a:ext cx="0" cy="0"/>
          <a:chOff x="0" y="0"/>
          <a:chExt cx="0" cy="0"/>
        </a:xfrm>
      </p:grpSpPr>
      <p:sp>
        <p:nvSpPr>
          <p:cNvPr id="1748" name="Google Shape;1748;p27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49" name="Google Shape;1749;p27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50" name="Google Shape;1750;p2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1" name="Google Shape;1751;p2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2" name="Google Shape;1752;p2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3"/>
        <p:cNvGrpSpPr/>
        <p:nvPr/>
      </p:nvGrpSpPr>
      <p:grpSpPr>
        <a:xfrm>
          <a:off x="0" y="0"/>
          <a:ext cx="0" cy="0"/>
          <a:chOff x="0" y="0"/>
          <a:chExt cx="0" cy="0"/>
        </a:xfrm>
      </p:grpSpPr>
      <p:sp>
        <p:nvSpPr>
          <p:cNvPr id="1754" name="Google Shape;1754;p27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55" name="Google Shape;1755;p27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56" name="Google Shape;1756;p2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7" name="Google Shape;1757;p2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8" name="Google Shape;1758;p2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759"/>
        <p:cNvGrpSpPr/>
        <p:nvPr/>
      </p:nvGrpSpPr>
      <p:grpSpPr>
        <a:xfrm>
          <a:off x="0" y="0"/>
          <a:ext cx="0" cy="0"/>
          <a:chOff x="0" y="0"/>
          <a:chExt cx="0" cy="0"/>
        </a:xfrm>
      </p:grpSpPr>
      <p:sp>
        <p:nvSpPr>
          <p:cNvPr id="1760" name="Google Shape;1760;p27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61" name="Google Shape;1761;p27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2" name="Google Shape;1762;p274"/>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3" name="Google Shape;1763;p2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4" name="Google Shape;1764;p2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5" name="Google Shape;1765;p2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766"/>
        <p:cNvGrpSpPr/>
        <p:nvPr/>
      </p:nvGrpSpPr>
      <p:grpSpPr>
        <a:xfrm>
          <a:off x="0" y="0"/>
          <a:ext cx="0" cy="0"/>
          <a:chOff x="0" y="0"/>
          <a:chExt cx="0" cy="0"/>
        </a:xfrm>
      </p:grpSpPr>
      <p:sp>
        <p:nvSpPr>
          <p:cNvPr id="1767" name="Google Shape;1767;p27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68" name="Google Shape;1768;p27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9" name="Google Shape;1769;p275"/>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0" name="Google Shape;1770;p275"/>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1" name="Google Shape;1771;p2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2" name="Google Shape;1772;p2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3" name="Google Shape;1773;p2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774"/>
        <p:cNvGrpSpPr/>
        <p:nvPr/>
      </p:nvGrpSpPr>
      <p:grpSpPr>
        <a:xfrm>
          <a:off x="0" y="0"/>
          <a:ext cx="0" cy="0"/>
          <a:chOff x="0" y="0"/>
          <a:chExt cx="0" cy="0"/>
        </a:xfrm>
      </p:grpSpPr>
      <p:sp>
        <p:nvSpPr>
          <p:cNvPr id="1775" name="Google Shape;1775;p276"/>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6" name="Google Shape;1776;p2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7" name="Google Shape;1777;p2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8" name="Google Shape;1778;p2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779"/>
        <p:cNvGrpSpPr/>
        <p:nvPr/>
      </p:nvGrpSpPr>
      <p:grpSpPr>
        <a:xfrm>
          <a:off x="0" y="0"/>
          <a:ext cx="0" cy="0"/>
          <a:chOff x="0" y="0"/>
          <a:chExt cx="0" cy="0"/>
        </a:xfrm>
      </p:grpSpPr>
      <p:sp>
        <p:nvSpPr>
          <p:cNvPr id="1780" name="Google Shape;1780;p27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1" name="Google Shape;1781;p277"/>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782" name="Google Shape;1782;p277"/>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83" name="Google Shape;1783;p27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4" name="Google Shape;1784;p2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5" name="Google Shape;1785;p2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28"/>
          <p:cNvSpPr txBox="1">
            <a:spLocks noGrp="1"/>
          </p:cNvSpPr>
          <p:nvPr>
            <p:ph type="body" idx="1"/>
          </p:nvPr>
        </p:nvSpPr>
        <p:spPr>
          <a:xfrm>
            <a:off x="685800" y="19812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8"/>
          <p:cNvSpPr txBox="1">
            <a:spLocks noGrp="1"/>
          </p:cNvSpPr>
          <p:nvPr>
            <p:ph type="body" idx="2"/>
          </p:nvPr>
        </p:nvSpPr>
        <p:spPr>
          <a:xfrm>
            <a:off x="685800" y="4114800"/>
            <a:ext cx="77724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4" name="Google Shape;184;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92"/>
        <p:cNvGrpSpPr/>
        <p:nvPr/>
      </p:nvGrpSpPr>
      <p:grpSpPr>
        <a:xfrm>
          <a:off x="0" y="0"/>
          <a:ext cx="0" cy="0"/>
          <a:chOff x="0" y="0"/>
          <a:chExt cx="0" cy="0"/>
        </a:xfrm>
      </p:grpSpPr>
      <p:sp>
        <p:nvSpPr>
          <p:cNvPr id="1793" name="Google Shape;1793;p27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94" name="Google Shape;1794;p27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95" name="Google Shape;1795;p27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6" name="Google Shape;1796;p2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7" name="Google Shape;1797;p2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798"/>
        <p:cNvGrpSpPr/>
        <p:nvPr/>
      </p:nvGrpSpPr>
      <p:grpSpPr>
        <a:xfrm>
          <a:off x="0" y="0"/>
          <a:ext cx="0" cy="0"/>
          <a:chOff x="0" y="0"/>
          <a:chExt cx="0" cy="0"/>
        </a:xfrm>
      </p:grpSpPr>
      <p:sp>
        <p:nvSpPr>
          <p:cNvPr id="1799" name="Google Shape;1799;p28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0" name="Google Shape;1800;p28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1" name="Google Shape;1801;p28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2" name="Google Shape;1802;p28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3" name="Google Shape;1803;p28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4" name="Google Shape;1804;p28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805"/>
        <p:cNvGrpSpPr/>
        <p:nvPr/>
      </p:nvGrpSpPr>
      <p:grpSpPr>
        <a:xfrm>
          <a:off x="0" y="0"/>
          <a:ext cx="0" cy="0"/>
          <a:chOff x="0" y="0"/>
          <a:chExt cx="0" cy="0"/>
        </a:xfrm>
      </p:grpSpPr>
      <p:sp>
        <p:nvSpPr>
          <p:cNvPr id="1806" name="Google Shape;1806;p28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7" name="Google Shape;1807;p28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8" name="Google Shape;1808;p28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9" name="Google Shape;1809;p28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0" name="Google Shape;1810;p2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1" name="Google Shape;1811;p28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2"/>
        <p:cNvGrpSpPr/>
        <p:nvPr/>
      </p:nvGrpSpPr>
      <p:grpSpPr>
        <a:xfrm>
          <a:off x="0" y="0"/>
          <a:ext cx="0" cy="0"/>
          <a:chOff x="0" y="0"/>
          <a:chExt cx="0" cy="0"/>
        </a:xfrm>
      </p:grpSpPr>
      <p:sp>
        <p:nvSpPr>
          <p:cNvPr id="1813" name="Google Shape;1813;p28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14" name="Google Shape;1814;p28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815" name="Google Shape;1815;p2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6" name="Google Shape;1816;p2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7" name="Google Shape;1817;p2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8"/>
        <p:cNvGrpSpPr/>
        <p:nvPr/>
      </p:nvGrpSpPr>
      <p:grpSpPr>
        <a:xfrm>
          <a:off x="0" y="0"/>
          <a:ext cx="0" cy="0"/>
          <a:chOff x="0" y="0"/>
          <a:chExt cx="0" cy="0"/>
        </a:xfrm>
      </p:grpSpPr>
      <p:sp>
        <p:nvSpPr>
          <p:cNvPr id="1819" name="Google Shape;1819;p28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0" name="Google Shape;1820;p28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821" name="Google Shape;1821;p2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2" name="Google Shape;1822;p2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3" name="Google Shape;1823;p2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24"/>
        <p:cNvGrpSpPr/>
        <p:nvPr/>
      </p:nvGrpSpPr>
      <p:grpSpPr>
        <a:xfrm>
          <a:off x="0" y="0"/>
          <a:ext cx="0" cy="0"/>
          <a:chOff x="0" y="0"/>
          <a:chExt cx="0" cy="0"/>
        </a:xfrm>
      </p:grpSpPr>
      <p:sp>
        <p:nvSpPr>
          <p:cNvPr id="1825" name="Google Shape;1825;p28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6" name="Google Shape;1826;p28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827" name="Google Shape;1827;p284"/>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828" name="Google Shape;1828;p2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9" name="Google Shape;1829;p2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0" name="Google Shape;1830;p2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31"/>
        <p:cNvGrpSpPr/>
        <p:nvPr/>
      </p:nvGrpSpPr>
      <p:grpSpPr>
        <a:xfrm>
          <a:off x="0" y="0"/>
          <a:ext cx="0" cy="0"/>
          <a:chOff x="0" y="0"/>
          <a:chExt cx="0" cy="0"/>
        </a:xfrm>
      </p:grpSpPr>
      <p:sp>
        <p:nvSpPr>
          <p:cNvPr id="1832" name="Google Shape;1832;p2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3" name="Google Shape;1833;p28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834" name="Google Shape;1834;p28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835" name="Google Shape;1835;p28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836" name="Google Shape;1836;p28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837" name="Google Shape;1837;p2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8" name="Google Shape;1838;p2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9" name="Google Shape;1839;p2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0"/>
        <p:cNvGrpSpPr/>
        <p:nvPr/>
      </p:nvGrpSpPr>
      <p:grpSpPr>
        <a:xfrm>
          <a:off x="0" y="0"/>
          <a:ext cx="0" cy="0"/>
          <a:chOff x="0" y="0"/>
          <a:chExt cx="0" cy="0"/>
        </a:xfrm>
      </p:grpSpPr>
      <p:sp>
        <p:nvSpPr>
          <p:cNvPr id="1841" name="Google Shape;1841;p28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42" name="Google Shape;1842;p2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3" name="Google Shape;1843;p2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4" name="Google Shape;1844;p2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5"/>
        <p:cNvGrpSpPr/>
        <p:nvPr/>
      </p:nvGrpSpPr>
      <p:grpSpPr>
        <a:xfrm>
          <a:off x="0" y="0"/>
          <a:ext cx="0" cy="0"/>
          <a:chOff x="0" y="0"/>
          <a:chExt cx="0" cy="0"/>
        </a:xfrm>
      </p:grpSpPr>
      <p:sp>
        <p:nvSpPr>
          <p:cNvPr id="1846" name="Google Shape;1846;p2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7" name="Google Shape;1847;p2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8" name="Google Shape;1848;p2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49"/>
        <p:cNvGrpSpPr/>
        <p:nvPr/>
      </p:nvGrpSpPr>
      <p:grpSpPr>
        <a:xfrm>
          <a:off x="0" y="0"/>
          <a:ext cx="0" cy="0"/>
          <a:chOff x="0" y="0"/>
          <a:chExt cx="0" cy="0"/>
        </a:xfrm>
      </p:grpSpPr>
      <p:sp>
        <p:nvSpPr>
          <p:cNvPr id="1850" name="Google Shape;1850;p2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51" name="Google Shape;1851;p2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1852" name="Google Shape;1852;p2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853" name="Google Shape;1853;p2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4" name="Google Shape;1854;p2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5" name="Google Shape;1855;p2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5" name="Google Shape;195;p3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6" name="Google Shape;196;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rgbClr val="000000"/>
                </a:solidFill>
                <a:latin typeface="Times"/>
                <a:ea typeface="Times"/>
                <a:cs typeface="Times"/>
                <a:sym typeface="Times"/>
              </a:defRPr>
            </a:lvl1pPr>
            <a:lvl2pPr marL="0" lvl="1" indent="0" algn="r">
              <a:spcBef>
                <a:spcPts val="0"/>
              </a:spcBef>
              <a:buNone/>
              <a:defRPr sz="1400" b="0" i="0" u="none" strike="noStrike" cap="none">
                <a:solidFill>
                  <a:srgbClr val="000000"/>
                </a:solidFill>
                <a:latin typeface="Times"/>
                <a:ea typeface="Times"/>
                <a:cs typeface="Times"/>
                <a:sym typeface="Times"/>
              </a:defRPr>
            </a:lvl2pPr>
            <a:lvl3pPr marL="0" lvl="2" indent="0" algn="r">
              <a:spcBef>
                <a:spcPts val="0"/>
              </a:spcBef>
              <a:buNone/>
              <a:defRPr sz="1400" b="0" i="0" u="none" strike="noStrike" cap="none">
                <a:solidFill>
                  <a:srgbClr val="000000"/>
                </a:solidFill>
                <a:latin typeface="Times"/>
                <a:ea typeface="Times"/>
                <a:cs typeface="Times"/>
                <a:sym typeface="Times"/>
              </a:defRPr>
            </a:lvl3pPr>
            <a:lvl4pPr marL="0" lvl="3" indent="0" algn="r">
              <a:spcBef>
                <a:spcPts val="0"/>
              </a:spcBef>
              <a:buNone/>
              <a:defRPr sz="1400" b="0" i="0" u="none" strike="noStrike" cap="none">
                <a:solidFill>
                  <a:srgbClr val="000000"/>
                </a:solidFill>
                <a:latin typeface="Times"/>
                <a:ea typeface="Times"/>
                <a:cs typeface="Times"/>
                <a:sym typeface="Times"/>
              </a:defRPr>
            </a:lvl4pPr>
            <a:lvl5pPr marL="0" lvl="4" indent="0" algn="r">
              <a:spcBef>
                <a:spcPts val="0"/>
              </a:spcBef>
              <a:buNone/>
              <a:defRPr sz="1400" b="0" i="0" u="none" strike="noStrike" cap="none">
                <a:solidFill>
                  <a:srgbClr val="000000"/>
                </a:solidFill>
                <a:latin typeface="Times"/>
                <a:ea typeface="Times"/>
                <a:cs typeface="Times"/>
                <a:sym typeface="Times"/>
              </a:defRPr>
            </a:lvl5pPr>
            <a:lvl6pPr marL="0" lvl="5" indent="0" algn="r">
              <a:spcBef>
                <a:spcPts val="0"/>
              </a:spcBef>
              <a:buNone/>
              <a:defRPr sz="1400" b="0" i="0" u="none" strike="noStrike" cap="none">
                <a:solidFill>
                  <a:srgbClr val="000000"/>
                </a:solidFill>
                <a:latin typeface="Times"/>
                <a:ea typeface="Times"/>
                <a:cs typeface="Times"/>
                <a:sym typeface="Times"/>
              </a:defRPr>
            </a:lvl6pPr>
            <a:lvl7pPr marL="0" lvl="6" indent="0" algn="r">
              <a:spcBef>
                <a:spcPts val="0"/>
              </a:spcBef>
              <a:buNone/>
              <a:defRPr sz="1400" b="0" i="0" u="none" strike="noStrike" cap="none">
                <a:solidFill>
                  <a:srgbClr val="000000"/>
                </a:solidFill>
                <a:latin typeface="Times"/>
                <a:ea typeface="Times"/>
                <a:cs typeface="Times"/>
                <a:sym typeface="Times"/>
              </a:defRPr>
            </a:lvl7pPr>
            <a:lvl8pPr marL="0" lvl="7" indent="0" algn="r">
              <a:spcBef>
                <a:spcPts val="0"/>
              </a:spcBef>
              <a:buNone/>
              <a:defRPr sz="1400" b="0" i="0" u="none" strike="noStrike" cap="none">
                <a:solidFill>
                  <a:srgbClr val="000000"/>
                </a:solidFill>
                <a:latin typeface="Times"/>
                <a:ea typeface="Times"/>
                <a:cs typeface="Times"/>
                <a:sym typeface="Times"/>
              </a:defRPr>
            </a:lvl8pPr>
            <a:lvl9pPr marL="0" lvl="8" indent="0" algn="r">
              <a:spcBef>
                <a:spcPts val="0"/>
              </a:spcBef>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56"/>
        <p:cNvGrpSpPr/>
        <p:nvPr/>
      </p:nvGrpSpPr>
      <p:grpSpPr>
        <a:xfrm>
          <a:off x="0" y="0"/>
          <a:ext cx="0" cy="0"/>
          <a:chOff x="0" y="0"/>
          <a:chExt cx="0" cy="0"/>
        </a:xfrm>
      </p:grpSpPr>
      <p:sp>
        <p:nvSpPr>
          <p:cNvPr id="1857" name="Google Shape;1857;p2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58" name="Google Shape;1858;p28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1859" name="Google Shape;1859;p2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1860" name="Google Shape;1860;p2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1" name="Google Shape;1861;p2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2" name="Google Shape;1862;p2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63"/>
        <p:cNvGrpSpPr/>
        <p:nvPr/>
      </p:nvGrpSpPr>
      <p:grpSpPr>
        <a:xfrm>
          <a:off x="0" y="0"/>
          <a:ext cx="0" cy="0"/>
          <a:chOff x="0" y="0"/>
          <a:chExt cx="0" cy="0"/>
        </a:xfrm>
      </p:grpSpPr>
      <p:sp>
        <p:nvSpPr>
          <p:cNvPr id="1864" name="Google Shape;1864;p29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65" name="Google Shape;1865;p29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6" name="Google Shape;1866;p2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7" name="Google Shape;1867;p2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8" name="Google Shape;1868;p2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69"/>
        <p:cNvGrpSpPr/>
        <p:nvPr/>
      </p:nvGrpSpPr>
      <p:grpSpPr>
        <a:xfrm>
          <a:off x="0" y="0"/>
          <a:ext cx="0" cy="0"/>
          <a:chOff x="0" y="0"/>
          <a:chExt cx="0" cy="0"/>
        </a:xfrm>
      </p:grpSpPr>
      <p:sp>
        <p:nvSpPr>
          <p:cNvPr id="1870" name="Google Shape;1870;p29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71" name="Google Shape;1871;p29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2" name="Google Shape;1872;p2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3" name="Google Shape;1873;p2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4" name="Google Shape;1874;p2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875"/>
        <p:cNvGrpSpPr/>
        <p:nvPr/>
      </p:nvGrpSpPr>
      <p:grpSpPr>
        <a:xfrm>
          <a:off x="0" y="0"/>
          <a:ext cx="0" cy="0"/>
          <a:chOff x="0" y="0"/>
          <a:chExt cx="0" cy="0"/>
        </a:xfrm>
      </p:grpSpPr>
      <p:sp>
        <p:nvSpPr>
          <p:cNvPr id="1876" name="Google Shape;1876;p29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77" name="Google Shape;1877;p29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8" name="Google Shape;1878;p292"/>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9" name="Google Shape;1879;p292"/>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80" name="Google Shape;1880;p2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1" name="Google Shape;1881;p2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2" name="Google Shape;1882;p2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883"/>
        <p:cNvGrpSpPr/>
        <p:nvPr/>
      </p:nvGrpSpPr>
      <p:grpSpPr>
        <a:xfrm>
          <a:off x="0" y="0"/>
          <a:ext cx="0" cy="0"/>
          <a:chOff x="0" y="0"/>
          <a:chExt cx="0" cy="0"/>
        </a:xfrm>
      </p:grpSpPr>
      <p:sp>
        <p:nvSpPr>
          <p:cNvPr id="1884" name="Google Shape;1884;p293"/>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85" name="Google Shape;1885;p2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6" name="Google Shape;1886;p2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7" name="Google Shape;1887;p2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888"/>
        <p:cNvGrpSpPr/>
        <p:nvPr/>
      </p:nvGrpSpPr>
      <p:grpSpPr>
        <a:xfrm>
          <a:off x="0" y="0"/>
          <a:ext cx="0" cy="0"/>
          <a:chOff x="0" y="0"/>
          <a:chExt cx="0" cy="0"/>
        </a:xfrm>
      </p:grpSpPr>
      <p:sp>
        <p:nvSpPr>
          <p:cNvPr id="1889" name="Google Shape;1889;p29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0" name="Google Shape;1890;p294"/>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891" name="Google Shape;1891;p294"/>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2" name="Google Shape;1892;p2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3" name="Google Shape;1893;p2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4" name="Google Shape;1894;p2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1895"/>
        <p:cNvGrpSpPr/>
        <p:nvPr/>
      </p:nvGrpSpPr>
      <p:grpSpPr>
        <a:xfrm>
          <a:off x="0" y="0"/>
          <a:ext cx="0" cy="0"/>
          <a:chOff x="0" y="0"/>
          <a:chExt cx="0" cy="0"/>
        </a:xfrm>
      </p:grpSpPr>
      <p:sp>
        <p:nvSpPr>
          <p:cNvPr id="1896" name="Google Shape;1896;p2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7" name="Google Shape;1897;p295"/>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8" name="Google Shape;1898;p295"/>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9" name="Google Shape;1899;p295"/>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00" name="Google Shape;1900;p2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1" name="Google Shape;1901;p2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2" name="Google Shape;1902;p2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3" name="Google Shape;203;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rgbClr val="000000"/>
                </a:solidFill>
                <a:latin typeface="Times"/>
                <a:ea typeface="Times"/>
                <a:cs typeface="Times"/>
                <a:sym typeface="Times"/>
              </a:defRPr>
            </a:lvl1pPr>
            <a:lvl2pPr marL="0" lvl="1" indent="0" algn="r">
              <a:spcBef>
                <a:spcPts val="0"/>
              </a:spcBef>
              <a:buNone/>
              <a:defRPr sz="1400" b="0" i="0" u="none" strike="noStrike" cap="none">
                <a:solidFill>
                  <a:srgbClr val="000000"/>
                </a:solidFill>
                <a:latin typeface="Times"/>
                <a:ea typeface="Times"/>
                <a:cs typeface="Times"/>
                <a:sym typeface="Times"/>
              </a:defRPr>
            </a:lvl2pPr>
            <a:lvl3pPr marL="0" lvl="2" indent="0" algn="r">
              <a:spcBef>
                <a:spcPts val="0"/>
              </a:spcBef>
              <a:buNone/>
              <a:defRPr sz="1400" b="0" i="0" u="none" strike="noStrike" cap="none">
                <a:solidFill>
                  <a:srgbClr val="000000"/>
                </a:solidFill>
                <a:latin typeface="Times"/>
                <a:ea typeface="Times"/>
                <a:cs typeface="Times"/>
                <a:sym typeface="Times"/>
              </a:defRPr>
            </a:lvl3pPr>
            <a:lvl4pPr marL="0" lvl="3" indent="0" algn="r">
              <a:spcBef>
                <a:spcPts val="0"/>
              </a:spcBef>
              <a:buNone/>
              <a:defRPr sz="1400" b="0" i="0" u="none" strike="noStrike" cap="none">
                <a:solidFill>
                  <a:srgbClr val="000000"/>
                </a:solidFill>
                <a:latin typeface="Times"/>
                <a:ea typeface="Times"/>
                <a:cs typeface="Times"/>
                <a:sym typeface="Times"/>
              </a:defRPr>
            </a:lvl4pPr>
            <a:lvl5pPr marL="0" lvl="4" indent="0" algn="r">
              <a:spcBef>
                <a:spcPts val="0"/>
              </a:spcBef>
              <a:buNone/>
              <a:defRPr sz="1400" b="0" i="0" u="none" strike="noStrike" cap="none">
                <a:solidFill>
                  <a:srgbClr val="000000"/>
                </a:solidFill>
                <a:latin typeface="Times"/>
                <a:ea typeface="Times"/>
                <a:cs typeface="Times"/>
                <a:sym typeface="Times"/>
              </a:defRPr>
            </a:lvl5pPr>
            <a:lvl6pPr marL="0" lvl="5" indent="0" algn="r">
              <a:spcBef>
                <a:spcPts val="0"/>
              </a:spcBef>
              <a:buNone/>
              <a:defRPr sz="1400" b="0" i="0" u="none" strike="noStrike" cap="none">
                <a:solidFill>
                  <a:srgbClr val="000000"/>
                </a:solidFill>
                <a:latin typeface="Times"/>
                <a:ea typeface="Times"/>
                <a:cs typeface="Times"/>
                <a:sym typeface="Times"/>
              </a:defRPr>
            </a:lvl6pPr>
            <a:lvl7pPr marL="0" lvl="6" indent="0" algn="r">
              <a:spcBef>
                <a:spcPts val="0"/>
              </a:spcBef>
              <a:buNone/>
              <a:defRPr sz="1400" b="0" i="0" u="none" strike="noStrike" cap="none">
                <a:solidFill>
                  <a:srgbClr val="000000"/>
                </a:solidFill>
                <a:latin typeface="Times"/>
                <a:ea typeface="Times"/>
                <a:cs typeface="Times"/>
                <a:sym typeface="Times"/>
              </a:defRPr>
            </a:lvl7pPr>
            <a:lvl8pPr marL="0" lvl="7" indent="0" algn="r">
              <a:spcBef>
                <a:spcPts val="0"/>
              </a:spcBef>
              <a:buNone/>
              <a:defRPr sz="1400" b="0" i="0" u="none" strike="noStrike" cap="none">
                <a:solidFill>
                  <a:srgbClr val="000000"/>
                </a:solidFill>
                <a:latin typeface="Times"/>
                <a:ea typeface="Times"/>
                <a:cs typeface="Times"/>
                <a:sym typeface="Times"/>
              </a:defRPr>
            </a:lvl8pPr>
            <a:lvl9pPr marL="0" lvl="8" indent="0" algn="r">
              <a:spcBef>
                <a:spcPts val="0"/>
              </a:spcBef>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3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8" name="Google Shape;208;p3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209" name="Google Shape;209;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1" name="Google Shape;31;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4" name="Google Shape;214;p3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215" name="Google Shape;215;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0" name="Google Shape;220;p3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221" name="Google Shape;221;p34"/>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222" name="Google Shape;222;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7" name="Google Shape;227;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228" name="Google Shape;228;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229" name="Google Shape;229;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230" name="Google Shape;230;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231" name="Google Shape;231;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6" name="Google Shape;236;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5" name="Google Shape;245;p3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246" name="Google Shape;246;p3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247" name="Google Shape;247;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2" name="Google Shape;252;p3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253" name="Google Shape;253;p3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254" name="Google Shape;254;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7"/>
        <p:cNvGrpSpPr/>
        <p:nvPr/>
      </p:nvGrpSpPr>
      <p:grpSpPr>
        <a:xfrm>
          <a:off x="0" y="0"/>
          <a:ext cx="0" cy="0"/>
          <a:chOff x="0" y="0"/>
          <a:chExt cx="0" cy="0"/>
        </a:xfrm>
      </p:grpSpPr>
      <p:sp>
        <p:nvSpPr>
          <p:cNvPr id="258" name="Google Shape;258;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9" name="Google Shape;259;p4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0" name="Google Shape;260;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5" name="Google Shape;265;p4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6" name="Google Shape;266;p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1" name="Google Shape;271;p4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8" name="Google Shape;278;p4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9" name="Google Shape;279;p43"/>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0" name="Google Shape;280;p43"/>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1" name="Google Shape;281;p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84"/>
        <p:cNvGrpSpPr/>
        <p:nvPr/>
      </p:nvGrpSpPr>
      <p:grpSpPr>
        <a:xfrm>
          <a:off x="0" y="0"/>
          <a:ext cx="0" cy="0"/>
          <a:chOff x="0" y="0"/>
          <a:chExt cx="0" cy="0"/>
        </a:xfrm>
      </p:grpSpPr>
      <p:sp>
        <p:nvSpPr>
          <p:cNvPr id="285" name="Google Shape;285;p44"/>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6" name="Google Shape;286;p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1" name="Google Shape;291;p45"/>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292" name="Google Shape;292;p45"/>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3" name="Google Shape;293;p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296"/>
        <p:cNvGrpSpPr/>
        <p:nvPr/>
      </p:nvGrpSpPr>
      <p:grpSpPr>
        <a:xfrm>
          <a:off x="0" y="0"/>
          <a:ext cx="0" cy="0"/>
          <a:chOff x="0" y="0"/>
          <a:chExt cx="0" cy="0"/>
        </a:xfrm>
      </p:grpSpPr>
      <p:sp>
        <p:nvSpPr>
          <p:cNvPr id="297" name="Google Shape;297;p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8" name="Google Shape;298;p46"/>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9" name="Google Shape;299;p46"/>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46"/>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1" name="Google Shape;301;p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
        <p:cNvGrpSpPr/>
        <p:nvPr/>
      </p:nvGrpSpPr>
      <p:grpSpPr>
        <a:xfrm>
          <a:off x="0" y="0"/>
          <a:ext cx="0" cy="0"/>
          <a:chOff x="0" y="0"/>
          <a:chExt cx="0" cy="0"/>
        </a:xfrm>
      </p:grpSpPr>
      <p:sp>
        <p:nvSpPr>
          <p:cNvPr id="311" name="Google Shape;311;p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rgbClr val="000000"/>
                </a:solidFill>
                <a:latin typeface="Times"/>
                <a:ea typeface="Times"/>
                <a:cs typeface="Times"/>
                <a:sym typeface="Times"/>
              </a:defRPr>
            </a:lvl1pPr>
            <a:lvl2pPr marL="0" lvl="1" indent="0" algn="r">
              <a:spcBef>
                <a:spcPts val="0"/>
              </a:spcBef>
              <a:buNone/>
              <a:defRPr sz="1400" b="0" i="0" u="none" strike="noStrike" cap="none">
                <a:solidFill>
                  <a:srgbClr val="000000"/>
                </a:solidFill>
                <a:latin typeface="Times"/>
                <a:ea typeface="Times"/>
                <a:cs typeface="Times"/>
                <a:sym typeface="Times"/>
              </a:defRPr>
            </a:lvl2pPr>
            <a:lvl3pPr marL="0" lvl="2" indent="0" algn="r">
              <a:spcBef>
                <a:spcPts val="0"/>
              </a:spcBef>
              <a:buNone/>
              <a:defRPr sz="1400" b="0" i="0" u="none" strike="noStrike" cap="none">
                <a:solidFill>
                  <a:srgbClr val="000000"/>
                </a:solidFill>
                <a:latin typeface="Times"/>
                <a:ea typeface="Times"/>
                <a:cs typeface="Times"/>
                <a:sym typeface="Times"/>
              </a:defRPr>
            </a:lvl3pPr>
            <a:lvl4pPr marL="0" lvl="3" indent="0" algn="r">
              <a:spcBef>
                <a:spcPts val="0"/>
              </a:spcBef>
              <a:buNone/>
              <a:defRPr sz="1400" b="0" i="0" u="none" strike="noStrike" cap="none">
                <a:solidFill>
                  <a:srgbClr val="000000"/>
                </a:solidFill>
                <a:latin typeface="Times"/>
                <a:ea typeface="Times"/>
                <a:cs typeface="Times"/>
                <a:sym typeface="Times"/>
              </a:defRPr>
            </a:lvl4pPr>
            <a:lvl5pPr marL="0" lvl="4" indent="0" algn="r">
              <a:spcBef>
                <a:spcPts val="0"/>
              </a:spcBef>
              <a:buNone/>
              <a:defRPr sz="1400" b="0" i="0" u="none" strike="noStrike" cap="none">
                <a:solidFill>
                  <a:srgbClr val="000000"/>
                </a:solidFill>
                <a:latin typeface="Times"/>
                <a:ea typeface="Times"/>
                <a:cs typeface="Times"/>
                <a:sym typeface="Times"/>
              </a:defRPr>
            </a:lvl5pPr>
            <a:lvl6pPr marL="0" lvl="5" indent="0" algn="r">
              <a:spcBef>
                <a:spcPts val="0"/>
              </a:spcBef>
              <a:buNone/>
              <a:defRPr sz="1400" b="0" i="0" u="none" strike="noStrike" cap="none">
                <a:solidFill>
                  <a:srgbClr val="000000"/>
                </a:solidFill>
                <a:latin typeface="Times"/>
                <a:ea typeface="Times"/>
                <a:cs typeface="Times"/>
                <a:sym typeface="Times"/>
              </a:defRPr>
            </a:lvl6pPr>
            <a:lvl7pPr marL="0" lvl="6" indent="0" algn="r">
              <a:spcBef>
                <a:spcPts val="0"/>
              </a:spcBef>
              <a:buNone/>
              <a:defRPr sz="1400" b="0" i="0" u="none" strike="noStrike" cap="none">
                <a:solidFill>
                  <a:srgbClr val="000000"/>
                </a:solidFill>
                <a:latin typeface="Times"/>
                <a:ea typeface="Times"/>
                <a:cs typeface="Times"/>
                <a:sym typeface="Times"/>
              </a:defRPr>
            </a:lvl7pPr>
            <a:lvl8pPr marL="0" lvl="7" indent="0" algn="r">
              <a:spcBef>
                <a:spcPts val="0"/>
              </a:spcBef>
              <a:buNone/>
              <a:defRPr sz="1400" b="0" i="0" u="none" strike="noStrike" cap="none">
                <a:solidFill>
                  <a:srgbClr val="000000"/>
                </a:solidFill>
                <a:latin typeface="Times"/>
                <a:ea typeface="Times"/>
                <a:cs typeface="Times"/>
                <a:sym typeface="Times"/>
              </a:defRPr>
            </a:lvl8pPr>
            <a:lvl9pPr marL="0" lvl="8" indent="0" algn="r">
              <a:spcBef>
                <a:spcPts val="0"/>
              </a:spcBef>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4"/>
        <p:cNvGrpSpPr/>
        <p:nvPr/>
      </p:nvGrpSpPr>
      <p:grpSpPr>
        <a:xfrm>
          <a:off x="0" y="0"/>
          <a:ext cx="0" cy="0"/>
          <a:chOff x="0" y="0"/>
          <a:chExt cx="0" cy="0"/>
        </a:xfrm>
      </p:grpSpPr>
      <p:sp>
        <p:nvSpPr>
          <p:cNvPr id="315" name="Google Shape;315;p4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6" name="Google Shape;316;p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317" name="Google Shape;317;p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sp>
        <p:nvSpPr>
          <p:cNvPr id="321" name="Google Shape;321;p5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2" name="Google Shape;322;p5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3" name="Google Shape;323;p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6"/>
        <p:cNvGrpSpPr/>
        <p:nvPr/>
      </p:nvGrpSpPr>
      <p:grpSpPr>
        <a:xfrm>
          <a:off x="0" y="0"/>
          <a:ext cx="0" cy="0"/>
          <a:chOff x="0" y="0"/>
          <a:chExt cx="0" cy="0"/>
        </a:xfrm>
      </p:grpSpPr>
      <p:sp>
        <p:nvSpPr>
          <p:cNvPr id="327" name="Google Shape;327;p5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8" name="Google Shape;328;p5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329" name="Google Shape;329;p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2"/>
        <p:cNvGrpSpPr/>
        <p:nvPr/>
      </p:nvGrpSpPr>
      <p:grpSpPr>
        <a:xfrm>
          <a:off x="0" y="0"/>
          <a:ext cx="0" cy="0"/>
          <a:chOff x="0" y="0"/>
          <a:chExt cx="0" cy="0"/>
        </a:xfrm>
      </p:grpSpPr>
      <p:sp>
        <p:nvSpPr>
          <p:cNvPr id="333" name="Google Shape;333;p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4" name="Google Shape;334;p5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335" name="Google Shape;335;p5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336" name="Google Shape;336;p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9"/>
        <p:cNvGrpSpPr/>
        <p:nvPr/>
      </p:nvGrpSpPr>
      <p:grpSpPr>
        <a:xfrm>
          <a:off x="0" y="0"/>
          <a:ext cx="0" cy="0"/>
          <a:chOff x="0" y="0"/>
          <a:chExt cx="0" cy="0"/>
        </a:xfrm>
      </p:grpSpPr>
      <p:sp>
        <p:nvSpPr>
          <p:cNvPr id="340" name="Google Shape;340;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1" name="Google Shape;341;p5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342" name="Google Shape;342;p5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343" name="Google Shape;343;p5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344" name="Google Shape;344;p5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345" name="Google Shape;345;p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8"/>
        <p:cNvGrpSpPr/>
        <p:nvPr/>
      </p:nvGrpSpPr>
      <p:grpSpPr>
        <a:xfrm>
          <a:off x="0" y="0"/>
          <a:ext cx="0" cy="0"/>
          <a:chOff x="0" y="0"/>
          <a:chExt cx="0" cy="0"/>
        </a:xfrm>
      </p:grpSpPr>
      <p:sp>
        <p:nvSpPr>
          <p:cNvPr id="349" name="Google Shape;349;p5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0" name="Google Shape;350;p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3"/>
        <p:cNvGrpSpPr/>
        <p:nvPr/>
      </p:nvGrpSpPr>
      <p:grpSpPr>
        <a:xfrm>
          <a:off x="0" y="0"/>
          <a:ext cx="0" cy="0"/>
          <a:chOff x="0" y="0"/>
          <a:chExt cx="0" cy="0"/>
        </a:xfrm>
      </p:grpSpPr>
      <p:sp>
        <p:nvSpPr>
          <p:cNvPr id="354" name="Google Shape;354;p5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5" name="Google Shape;355;p5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356" name="Google Shape;356;p5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357" name="Google Shape;357;p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0"/>
        <p:cNvGrpSpPr/>
        <p:nvPr/>
      </p:nvGrpSpPr>
      <p:grpSpPr>
        <a:xfrm>
          <a:off x="0" y="0"/>
          <a:ext cx="0" cy="0"/>
          <a:chOff x="0" y="0"/>
          <a:chExt cx="0" cy="0"/>
        </a:xfrm>
      </p:grpSpPr>
      <p:sp>
        <p:nvSpPr>
          <p:cNvPr id="361" name="Google Shape;361;p5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2" name="Google Shape;362;p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363" name="Google Shape;363;p5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364" name="Google Shape;364;p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7"/>
        <p:cNvGrpSpPr/>
        <p:nvPr/>
      </p:nvGrpSpPr>
      <p:grpSpPr>
        <a:xfrm>
          <a:off x="0" y="0"/>
          <a:ext cx="0" cy="0"/>
          <a:chOff x="0" y="0"/>
          <a:chExt cx="0" cy="0"/>
        </a:xfrm>
      </p:grpSpPr>
      <p:sp>
        <p:nvSpPr>
          <p:cNvPr id="368" name="Google Shape;368;p5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 name="Google Shape;369;p5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3"/>
        <p:cNvGrpSpPr/>
        <p:nvPr/>
      </p:nvGrpSpPr>
      <p:grpSpPr>
        <a:xfrm>
          <a:off x="0" y="0"/>
          <a:ext cx="0" cy="0"/>
          <a:chOff x="0" y="0"/>
          <a:chExt cx="0" cy="0"/>
        </a:xfrm>
      </p:grpSpPr>
      <p:sp>
        <p:nvSpPr>
          <p:cNvPr id="374" name="Google Shape;374;p5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5" name="Google Shape;375;p5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6" name="Google Shape;376;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379"/>
        <p:cNvGrpSpPr/>
        <p:nvPr/>
      </p:nvGrpSpPr>
      <p:grpSpPr>
        <a:xfrm>
          <a:off x="0" y="0"/>
          <a:ext cx="0" cy="0"/>
          <a:chOff x="0" y="0"/>
          <a:chExt cx="0" cy="0"/>
        </a:xfrm>
      </p:grpSpPr>
      <p:sp>
        <p:nvSpPr>
          <p:cNvPr id="380" name="Google Shape;380;p5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1" name="Google Shape;381;p5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2" name="Google Shape;382;p5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3" name="Google Shape;383;p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86"/>
        <p:cNvGrpSpPr/>
        <p:nvPr/>
      </p:nvGrpSpPr>
      <p:grpSpPr>
        <a:xfrm>
          <a:off x="0" y="0"/>
          <a:ext cx="0" cy="0"/>
          <a:chOff x="0" y="0"/>
          <a:chExt cx="0" cy="0"/>
        </a:xfrm>
      </p:grpSpPr>
      <p:sp>
        <p:nvSpPr>
          <p:cNvPr id="387" name="Google Shape;387;p6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8" name="Google Shape;388;p6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9" name="Google Shape;389;p6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0" name="Google Shape;390;p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393"/>
        <p:cNvGrpSpPr/>
        <p:nvPr/>
      </p:nvGrpSpPr>
      <p:grpSpPr>
        <a:xfrm>
          <a:off x="0" y="0"/>
          <a:ext cx="0" cy="0"/>
          <a:chOff x="0" y="0"/>
          <a:chExt cx="0" cy="0"/>
        </a:xfrm>
      </p:grpSpPr>
      <p:sp>
        <p:nvSpPr>
          <p:cNvPr id="394" name="Google Shape;394;p6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5" name="Google Shape;395;p6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6" name="Google Shape;396;p61"/>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7" name="Google Shape;397;p61"/>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8" name="Google Shape;398;p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01"/>
        <p:cNvGrpSpPr/>
        <p:nvPr/>
      </p:nvGrpSpPr>
      <p:grpSpPr>
        <a:xfrm>
          <a:off x="0" y="0"/>
          <a:ext cx="0" cy="0"/>
          <a:chOff x="0" y="0"/>
          <a:chExt cx="0" cy="0"/>
        </a:xfrm>
      </p:grpSpPr>
      <p:sp>
        <p:nvSpPr>
          <p:cNvPr id="402" name="Google Shape;402;p62"/>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3" name="Google Shape;403;p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406"/>
        <p:cNvGrpSpPr/>
        <p:nvPr/>
      </p:nvGrpSpPr>
      <p:grpSpPr>
        <a:xfrm>
          <a:off x="0" y="0"/>
          <a:ext cx="0" cy="0"/>
          <a:chOff x="0" y="0"/>
          <a:chExt cx="0" cy="0"/>
        </a:xfrm>
      </p:grpSpPr>
      <p:sp>
        <p:nvSpPr>
          <p:cNvPr id="407" name="Google Shape;407;p6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8" name="Google Shape;408;p63"/>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409" name="Google Shape;409;p63"/>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0" name="Google Shape;410;p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413"/>
        <p:cNvGrpSpPr/>
        <p:nvPr/>
      </p:nvGrpSpPr>
      <p:grpSpPr>
        <a:xfrm>
          <a:off x="0" y="0"/>
          <a:ext cx="0" cy="0"/>
          <a:chOff x="0" y="0"/>
          <a:chExt cx="0" cy="0"/>
        </a:xfrm>
      </p:grpSpPr>
      <p:sp>
        <p:nvSpPr>
          <p:cNvPr id="414" name="Google Shape;414;p6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5" name="Google Shape;415;p64"/>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6" name="Google Shape;416;p64"/>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7" name="Google Shape;417;p64"/>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8" name="Google Shape;418;p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7"/>
        <p:cNvGrpSpPr/>
        <p:nvPr/>
      </p:nvGrpSpPr>
      <p:grpSpPr>
        <a:xfrm>
          <a:off x="0" y="0"/>
          <a:ext cx="0" cy="0"/>
          <a:chOff x="0" y="0"/>
          <a:chExt cx="0" cy="0"/>
        </a:xfrm>
      </p:grpSpPr>
      <p:sp>
        <p:nvSpPr>
          <p:cNvPr id="428" name="Google Shape;428;p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9" name="Google Shape;429;p6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0" name="Google Shape;430;p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Times"/>
                <a:ea typeface="Times"/>
                <a:cs typeface="Times"/>
                <a:sym typeface="Times"/>
              </a:defRPr>
            </a:lvl1pPr>
            <a:lvl2pPr marL="0" marR="0" lvl="1" indent="0" algn="r">
              <a:spcBef>
                <a:spcPts val="0"/>
              </a:spcBef>
              <a:buNone/>
              <a:defRPr sz="1400" b="0" i="0" u="none" strike="noStrike" cap="none">
                <a:solidFill>
                  <a:srgbClr val="000000"/>
                </a:solidFill>
                <a:latin typeface="Times"/>
                <a:ea typeface="Times"/>
                <a:cs typeface="Times"/>
                <a:sym typeface="Times"/>
              </a:defRPr>
            </a:lvl2pPr>
            <a:lvl3pPr marL="0" marR="0" lvl="2" indent="0" algn="r">
              <a:spcBef>
                <a:spcPts val="0"/>
              </a:spcBef>
              <a:buNone/>
              <a:defRPr sz="1400" b="0" i="0" u="none" strike="noStrike" cap="none">
                <a:solidFill>
                  <a:srgbClr val="000000"/>
                </a:solidFill>
                <a:latin typeface="Times"/>
                <a:ea typeface="Times"/>
                <a:cs typeface="Times"/>
                <a:sym typeface="Times"/>
              </a:defRPr>
            </a:lvl3pPr>
            <a:lvl4pPr marL="0" marR="0" lvl="3" indent="0" algn="r">
              <a:spcBef>
                <a:spcPts val="0"/>
              </a:spcBef>
              <a:buNone/>
              <a:defRPr sz="1400" b="0" i="0" u="none" strike="noStrike" cap="none">
                <a:solidFill>
                  <a:srgbClr val="000000"/>
                </a:solidFill>
                <a:latin typeface="Times"/>
                <a:ea typeface="Times"/>
                <a:cs typeface="Times"/>
                <a:sym typeface="Times"/>
              </a:defRPr>
            </a:lvl4pPr>
            <a:lvl5pPr marL="0" marR="0" lvl="4" indent="0" algn="r">
              <a:spcBef>
                <a:spcPts val="0"/>
              </a:spcBef>
              <a:buNone/>
              <a:defRPr sz="1400" b="0" i="0" u="none" strike="noStrike" cap="none">
                <a:solidFill>
                  <a:srgbClr val="000000"/>
                </a:solidFill>
                <a:latin typeface="Times"/>
                <a:ea typeface="Times"/>
                <a:cs typeface="Times"/>
                <a:sym typeface="Times"/>
              </a:defRPr>
            </a:lvl5pPr>
            <a:lvl6pPr marL="0" marR="0" lvl="5" indent="0" algn="r">
              <a:spcBef>
                <a:spcPts val="0"/>
              </a:spcBef>
              <a:buNone/>
              <a:defRPr sz="1400" b="0" i="0" u="none" strike="noStrike" cap="none">
                <a:solidFill>
                  <a:srgbClr val="000000"/>
                </a:solidFill>
                <a:latin typeface="Times"/>
                <a:ea typeface="Times"/>
                <a:cs typeface="Times"/>
                <a:sym typeface="Times"/>
              </a:defRPr>
            </a:lvl6pPr>
            <a:lvl7pPr marL="0" marR="0" lvl="6" indent="0" algn="r">
              <a:spcBef>
                <a:spcPts val="0"/>
              </a:spcBef>
              <a:buNone/>
              <a:defRPr sz="1400" b="0" i="0" u="none" strike="noStrike" cap="none">
                <a:solidFill>
                  <a:srgbClr val="000000"/>
                </a:solidFill>
                <a:latin typeface="Times"/>
                <a:ea typeface="Times"/>
                <a:cs typeface="Times"/>
                <a:sym typeface="Times"/>
              </a:defRPr>
            </a:lvl7pPr>
            <a:lvl8pPr marL="0" marR="0" lvl="7" indent="0" algn="r">
              <a:spcBef>
                <a:spcPts val="0"/>
              </a:spcBef>
              <a:buNone/>
              <a:defRPr sz="1400" b="0" i="0" u="none" strike="noStrike" cap="none">
                <a:solidFill>
                  <a:srgbClr val="000000"/>
                </a:solidFill>
                <a:latin typeface="Times"/>
                <a:ea typeface="Times"/>
                <a:cs typeface="Times"/>
                <a:sym typeface="Times"/>
              </a:defRPr>
            </a:lvl8pPr>
            <a:lvl9pPr marL="0" marR="0" lvl="8" indent="0" algn="r">
              <a:spcBef>
                <a:spcPts val="0"/>
              </a:spcBef>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3"/>
        <p:cNvGrpSpPr/>
        <p:nvPr/>
      </p:nvGrpSpPr>
      <p:grpSpPr>
        <a:xfrm>
          <a:off x="0" y="0"/>
          <a:ext cx="0" cy="0"/>
          <a:chOff x="0" y="0"/>
          <a:chExt cx="0" cy="0"/>
        </a:xfrm>
      </p:grpSpPr>
      <p:sp>
        <p:nvSpPr>
          <p:cNvPr id="434" name="Google Shape;434;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5" name="Google Shape;435;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436" name="Google Shape;436;p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9"/>
        <p:cNvGrpSpPr/>
        <p:nvPr/>
      </p:nvGrpSpPr>
      <p:grpSpPr>
        <a:xfrm>
          <a:off x="0" y="0"/>
          <a:ext cx="0" cy="0"/>
          <a:chOff x="0" y="0"/>
          <a:chExt cx="0" cy="0"/>
        </a:xfrm>
      </p:grpSpPr>
      <p:sp>
        <p:nvSpPr>
          <p:cNvPr id="440" name="Google Shape;440;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1" name="Google Shape;441;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442" name="Google Shape;442;p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3" name="Google Shape;443;p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5"/>
        <p:cNvGrpSpPr/>
        <p:nvPr/>
      </p:nvGrpSpPr>
      <p:grpSpPr>
        <a:xfrm>
          <a:off x="0" y="0"/>
          <a:ext cx="0" cy="0"/>
          <a:chOff x="0" y="0"/>
          <a:chExt cx="0" cy="0"/>
        </a:xfrm>
      </p:grpSpPr>
      <p:sp>
        <p:nvSpPr>
          <p:cNvPr id="446" name="Google Shape;446;p6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7" name="Google Shape;447;p6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448" name="Google Shape;448;p6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449" name="Google Shape;449;p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2"/>
        <p:cNvGrpSpPr/>
        <p:nvPr/>
      </p:nvGrpSpPr>
      <p:grpSpPr>
        <a:xfrm>
          <a:off x="0" y="0"/>
          <a:ext cx="0" cy="0"/>
          <a:chOff x="0" y="0"/>
          <a:chExt cx="0" cy="0"/>
        </a:xfrm>
      </p:grpSpPr>
      <p:sp>
        <p:nvSpPr>
          <p:cNvPr id="453" name="Google Shape;453;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4" name="Google Shape;454;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455" name="Google Shape;455;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456" name="Google Shape;456;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457" name="Google Shape;457;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458" name="Google Shape;458;p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1"/>
        <p:cNvGrpSpPr/>
        <p:nvPr/>
      </p:nvGrpSpPr>
      <p:grpSpPr>
        <a:xfrm>
          <a:off x="0" y="0"/>
          <a:ext cx="0" cy="0"/>
          <a:chOff x="0" y="0"/>
          <a:chExt cx="0" cy="0"/>
        </a:xfrm>
      </p:grpSpPr>
      <p:sp>
        <p:nvSpPr>
          <p:cNvPr id="462" name="Google Shape;462;p7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3" name="Google Shape;463;p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6"/>
        <p:cNvGrpSpPr/>
        <p:nvPr/>
      </p:nvGrpSpPr>
      <p:grpSpPr>
        <a:xfrm>
          <a:off x="0" y="0"/>
          <a:ext cx="0" cy="0"/>
          <a:chOff x="0" y="0"/>
          <a:chExt cx="0" cy="0"/>
        </a:xfrm>
      </p:grpSpPr>
      <p:sp>
        <p:nvSpPr>
          <p:cNvPr id="467" name="Google Shape;467;p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0"/>
        <p:cNvGrpSpPr/>
        <p:nvPr/>
      </p:nvGrpSpPr>
      <p:grpSpPr>
        <a:xfrm>
          <a:off x="0" y="0"/>
          <a:ext cx="0" cy="0"/>
          <a:chOff x="0" y="0"/>
          <a:chExt cx="0" cy="0"/>
        </a:xfrm>
      </p:grpSpPr>
      <p:sp>
        <p:nvSpPr>
          <p:cNvPr id="471" name="Google Shape;471;p7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2" name="Google Shape;472;p7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473" name="Google Shape;473;p7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474" name="Google Shape;474;p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7"/>
        <p:cNvGrpSpPr/>
        <p:nvPr/>
      </p:nvGrpSpPr>
      <p:grpSpPr>
        <a:xfrm>
          <a:off x="0" y="0"/>
          <a:ext cx="0" cy="0"/>
          <a:chOff x="0" y="0"/>
          <a:chExt cx="0" cy="0"/>
        </a:xfrm>
      </p:grpSpPr>
      <p:sp>
        <p:nvSpPr>
          <p:cNvPr id="478" name="Google Shape;478;p7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9" name="Google Shape;479;p7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480" name="Google Shape;480;p7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481" name="Google Shape;481;p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4"/>
        <p:cNvGrpSpPr/>
        <p:nvPr/>
      </p:nvGrpSpPr>
      <p:grpSpPr>
        <a:xfrm>
          <a:off x="0" y="0"/>
          <a:ext cx="0" cy="0"/>
          <a:chOff x="0" y="0"/>
          <a:chExt cx="0" cy="0"/>
        </a:xfrm>
      </p:grpSpPr>
      <p:sp>
        <p:nvSpPr>
          <p:cNvPr id="485" name="Google Shape;485;p7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6" name="Google Shape;486;p7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7" name="Google Shape;487;p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0"/>
        <p:cNvGrpSpPr/>
        <p:nvPr/>
      </p:nvGrpSpPr>
      <p:grpSpPr>
        <a:xfrm>
          <a:off x="0" y="0"/>
          <a:ext cx="0" cy="0"/>
          <a:chOff x="0" y="0"/>
          <a:chExt cx="0" cy="0"/>
        </a:xfrm>
      </p:grpSpPr>
      <p:sp>
        <p:nvSpPr>
          <p:cNvPr id="491" name="Google Shape;491;p76"/>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2" name="Google Shape;492;p76"/>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3" name="Google Shape;493;p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496"/>
        <p:cNvGrpSpPr/>
        <p:nvPr/>
      </p:nvGrpSpPr>
      <p:grpSpPr>
        <a:xfrm>
          <a:off x="0" y="0"/>
          <a:ext cx="0" cy="0"/>
          <a:chOff x="0" y="0"/>
          <a:chExt cx="0" cy="0"/>
        </a:xfrm>
      </p:grpSpPr>
      <p:sp>
        <p:nvSpPr>
          <p:cNvPr id="497" name="Google Shape;497;p7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8" name="Google Shape;498;p7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9" name="Google Shape;499;p7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0" name="Google Shape;500;p7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503"/>
        <p:cNvGrpSpPr/>
        <p:nvPr/>
      </p:nvGrpSpPr>
      <p:grpSpPr>
        <a:xfrm>
          <a:off x="0" y="0"/>
          <a:ext cx="0" cy="0"/>
          <a:chOff x="0" y="0"/>
          <a:chExt cx="0" cy="0"/>
        </a:xfrm>
      </p:grpSpPr>
      <p:sp>
        <p:nvSpPr>
          <p:cNvPr id="504" name="Google Shape;504;p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5" name="Google Shape;505;p7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6" name="Google Shape;506;p7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7" name="Google Shape;507;p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510"/>
        <p:cNvGrpSpPr/>
        <p:nvPr/>
      </p:nvGrpSpPr>
      <p:grpSpPr>
        <a:xfrm>
          <a:off x="0" y="0"/>
          <a:ext cx="0" cy="0"/>
          <a:chOff x="0" y="0"/>
          <a:chExt cx="0" cy="0"/>
        </a:xfrm>
      </p:grpSpPr>
      <p:sp>
        <p:nvSpPr>
          <p:cNvPr id="511" name="Google Shape;511;p7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2" name="Google Shape;512;p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3" name="Google Shape;513;p7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4" name="Google Shape;514;p79"/>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5" name="Google Shape;515;p7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18"/>
        <p:cNvGrpSpPr/>
        <p:nvPr/>
      </p:nvGrpSpPr>
      <p:grpSpPr>
        <a:xfrm>
          <a:off x="0" y="0"/>
          <a:ext cx="0" cy="0"/>
          <a:chOff x="0" y="0"/>
          <a:chExt cx="0" cy="0"/>
        </a:xfrm>
      </p:grpSpPr>
      <p:sp>
        <p:nvSpPr>
          <p:cNvPr id="519" name="Google Shape;519;p80"/>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0" name="Google Shape;520;p8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8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8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523"/>
        <p:cNvGrpSpPr/>
        <p:nvPr/>
      </p:nvGrpSpPr>
      <p:grpSpPr>
        <a:xfrm>
          <a:off x="0" y="0"/>
          <a:ext cx="0" cy="0"/>
          <a:chOff x="0" y="0"/>
          <a:chExt cx="0" cy="0"/>
        </a:xfrm>
      </p:grpSpPr>
      <p:sp>
        <p:nvSpPr>
          <p:cNvPr id="524" name="Google Shape;524;p8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5" name="Google Shape;525;p81"/>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526" name="Google Shape;526;p81"/>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7" name="Google Shape;527;p8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8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530"/>
        <p:cNvGrpSpPr/>
        <p:nvPr/>
      </p:nvGrpSpPr>
      <p:grpSpPr>
        <a:xfrm>
          <a:off x="0" y="0"/>
          <a:ext cx="0" cy="0"/>
          <a:chOff x="0" y="0"/>
          <a:chExt cx="0" cy="0"/>
        </a:xfrm>
      </p:grpSpPr>
      <p:sp>
        <p:nvSpPr>
          <p:cNvPr id="531" name="Google Shape;531;p8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2" name="Google Shape;532;p82"/>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3" name="Google Shape;533;p82"/>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4" name="Google Shape;534;p82"/>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5" name="Google Shape;535;p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a:ea typeface="Times"/>
                <a:cs typeface="Times"/>
                <a:sym typeface="Times"/>
              </a:defRPr>
            </a:lvl1pPr>
            <a:lvl2pPr marL="0" marR="0" lvl="1" indent="0" algn="r">
              <a:spcBef>
                <a:spcPts val="0"/>
              </a:spcBef>
              <a:buNone/>
              <a:defRPr sz="1400">
                <a:solidFill>
                  <a:srgbClr val="000000"/>
                </a:solidFill>
                <a:latin typeface="Times"/>
                <a:ea typeface="Times"/>
                <a:cs typeface="Times"/>
                <a:sym typeface="Times"/>
              </a:defRPr>
            </a:lvl2pPr>
            <a:lvl3pPr marL="0" marR="0" lvl="2" indent="0" algn="r">
              <a:spcBef>
                <a:spcPts val="0"/>
              </a:spcBef>
              <a:buNone/>
              <a:defRPr sz="1400">
                <a:solidFill>
                  <a:srgbClr val="000000"/>
                </a:solidFill>
                <a:latin typeface="Times"/>
                <a:ea typeface="Times"/>
                <a:cs typeface="Times"/>
                <a:sym typeface="Times"/>
              </a:defRPr>
            </a:lvl3pPr>
            <a:lvl4pPr marL="0" marR="0" lvl="3" indent="0" algn="r">
              <a:spcBef>
                <a:spcPts val="0"/>
              </a:spcBef>
              <a:buNone/>
              <a:defRPr sz="1400">
                <a:solidFill>
                  <a:srgbClr val="000000"/>
                </a:solidFill>
                <a:latin typeface="Times"/>
                <a:ea typeface="Times"/>
                <a:cs typeface="Times"/>
                <a:sym typeface="Times"/>
              </a:defRPr>
            </a:lvl4pPr>
            <a:lvl5pPr marL="0" marR="0" lvl="4" indent="0" algn="r">
              <a:spcBef>
                <a:spcPts val="0"/>
              </a:spcBef>
              <a:buNone/>
              <a:defRPr sz="1400">
                <a:solidFill>
                  <a:srgbClr val="000000"/>
                </a:solidFill>
                <a:latin typeface="Times"/>
                <a:ea typeface="Times"/>
                <a:cs typeface="Times"/>
                <a:sym typeface="Times"/>
              </a:defRPr>
            </a:lvl5pPr>
            <a:lvl6pPr marL="0" marR="0" lvl="5" indent="0" algn="r">
              <a:spcBef>
                <a:spcPts val="0"/>
              </a:spcBef>
              <a:buNone/>
              <a:defRPr sz="1400">
                <a:solidFill>
                  <a:srgbClr val="000000"/>
                </a:solidFill>
                <a:latin typeface="Times"/>
                <a:ea typeface="Times"/>
                <a:cs typeface="Times"/>
                <a:sym typeface="Times"/>
              </a:defRPr>
            </a:lvl6pPr>
            <a:lvl7pPr marL="0" marR="0" lvl="6" indent="0" algn="r">
              <a:spcBef>
                <a:spcPts val="0"/>
              </a:spcBef>
              <a:buNone/>
              <a:defRPr sz="1400">
                <a:solidFill>
                  <a:srgbClr val="000000"/>
                </a:solidFill>
                <a:latin typeface="Times"/>
                <a:ea typeface="Times"/>
                <a:cs typeface="Times"/>
                <a:sym typeface="Times"/>
              </a:defRPr>
            </a:lvl7pPr>
            <a:lvl8pPr marL="0" marR="0" lvl="7" indent="0" algn="r">
              <a:spcBef>
                <a:spcPts val="0"/>
              </a:spcBef>
              <a:buNone/>
              <a:defRPr sz="1400">
                <a:solidFill>
                  <a:srgbClr val="000000"/>
                </a:solidFill>
                <a:latin typeface="Times"/>
                <a:ea typeface="Times"/>
                <a:cs typeface="Times"/>
                <a:sym typeface="Times"/>
              </a:defRPr>
            </a:lvl8pPr>
            <a:lvl9pPr marL="0" marR="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4"/>
        <p:cNvGrpSpPr/>
        <p:nvPr/>
      </p:nvGrpSpPr>
      <p:grpSpPr>
        <a:xfrm>
          <a:off x="0" y="0"/>
          <a:ext cx="0" cy="0"/>
          <a:chOff x="0" y="0"/>
          <a:chExt cx="0" cy="0"/>
        </a:xfrm>
      </p:grpSpPr>
      <p:sp>
        <p:nvSpPr>
          <p:cNvPr id="545" name="Google Shape;545;p8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6" name="Google Shape;546;p8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7" name="Google Shape;547;p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8" name="Google Shape;548;p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rgbClr val="000000"/>
                </a:solidFill>
                <a:latin typeface="Times"/>
                <a:ea typeface="Times"/>
                <a:cs typeface="Times"/>
                <a:sym typeface="Times"/>
              </a:defRPr>
            </a:lvl1pPr>
            <a:lvl2pPr marL="0" lvl="1" indent="0" algn="r">
              <a:spcBef>
                <a:spcPts val="0"/>
              </a:spcBef>
              <a:buNone/>
              <a:defRPr sz="1400" b="0" i="0" u="none" strike="noStrike" cap="none">
                <a:solidFill>
                  <a:srgbClr val="000000"/>
                </a:solidFill>
                <a:latin typeface="Times"/>
                <a:ea typeface="Times"/>
                <a:cs typeface="Times"/>
                <a:sym typeface="Times"/>
              </a:defRPr>
            </a:lvl2pPr>
            <a:lvl3pPr marL="0" lvl="2" indent="0" algn="r">
              <a:spcBef>
                <a:spcPts val="0"/>
              </a:spcBef>
              <a:buNone/>
              <a:defRPr sz="1400" b="0" i="0" u="none" strike="noStrike" cap="none">
                <a:solidFill>
                  <a:srgbClr val="000000"/>
                </a:solidFill>
                <a:latin typeface="Times"/>
                <a:ea typeface="Times"/>
                <a:cs typeface="Times"/>
                <a:sym typeface="Times"/>
              </a:defRPr>
            </a:lvl3pPr>
            <a:lvl4pPr marL="0" lvl="3" indent="0" algn="r">
              <a:spcBef>
                <a:spcPts val="0"/>
              </a:spcBef>
              <a:buNone/>
              <a:defRPr sz="1400" b="0" i="0" u="none" strike="noStrike" cap="none">
                <a:solidFill>
                  <a:srgbClr val="000000"/>
                </a:solidFill>
                <a:latin typeface="Times"/>
                <a:ea typeface="Times"/>
                <a:cs typeface="Times"/>
                <a:sym typeface="Times"/>
              </a:defRPr>
            </a:lvl4pPr>
            <a:lvl5pPr marL="0" lvl="4" indent="0" algn="r">
              <a:spcBef>
                <a:spcPts val="0"/>
              </a:spcBef>
              <a:buNone/>
              <a:defRPr sz="1400" b="0" i="0" u="none" strike="noStrike" cap="none">
                <a:solidFill>
                  <a:srgbClr val="000000"/>
                </a:solidFill>
                <a:latin typeface="Times"/>
                <a:ea typeface="Times"/>
                <a:cs typeface="Times"/>
                <a:sym typeface="Times"/>
              </a:defRPr>
            </a:lvl5pPr>
            <a:lvl6pPr marL="0" lvl="5" indent="0" algn="r">
              <a:spcBef>
                <a:spcPts val="0"/>
              </a:spcBef>
              <a:buNone/>
              <a:defRPr sz="1400" b="0" i="0" u="none" strike="noStrike" cap="none">
                <a:solidFill>
                  <a:srgbClr val="000000"/>
                </a:solidFill>
                <a:latin typeface="Times"/>
                <a:ea typeface="Times"/>
                <a:cs typeface="Times"/>
                <a:sym typeface="Times"/>
              </a:defRPr>
            </a:lvl6pPr>
            <a:lvl7pPr marL="0" lvl="6" indent="0" algn="r">
              <a:spcBef>
                <a:spcPts val="0"/>
              </a:spcBef>
              <a:buNone/>
              <a:defRPr sz="1400" b="0" i="0" u="none" strike="noStrike" cap="none">
                <a:solidFill>
                  <a:srgbClr val="000000"/>
                </a:solidFill>
                <a:latin typeface="Times"/>
                <a:ea typeface="Times"/>
                <a:cs typeface="Times"/>
                <a:sym typeface="Times"/>
              </a:defRPr>
            </a:lvl7pPr>
            <a:lvl8pPr marL="0" lvl="7" indent="0" algn="r">
              <a:spcBef>
                <a:spcPts val="0"/>
              </a:spcBef>
              <a:buNone/>
              <a:defRPr sz="1400" b="0" i="0" u="none" strike="noStrike" cap="none">
                <a:solidFill>
                  <a:srgbClr val="000000"/>
                </a:solidFill>
                <a:latin typeface="Times"/>
                <a:ea typeface="Times"/>
                <a:cs typeface="Times"/>
                <a:sym typeface="Times"/>
              </a:defRPr>
            </a:lvl8pPr>
            <a:lvl9pPr marL="0" lvl="8" indent="0" algn="r">
              <a:spcBef>
                <a:spcPts val="0"/>
              </a:spcBef>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0"/>
        <p:cNvGrpSpPr/>
        <p:nvPr/>
      </p:nvGrpSpPr>
      <p:grpSpPr>
        <a:xfrm>
          <a:off x="0" y="0"/>
          <a:ext cx="0" cy="0"/>
          <a:chOff x="0" y="0"/>
          <a:chExt cx="0" cy="0"/>
        </a:xfrm>
      </p:grpSpPr>
      <p:sp>
        <p:nvSpPr>
          <p:cNvPr id="551" name="Google Shape;551;p8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2" name="Google Shape;552;p8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553" name="Google Shape;553;p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4" name="Google Shape;554;p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6"/>
        <p:cNvGrpSpPr/>
        <p:nvPr/>
      </p:nvGrpSpPr>
      <p:grpSpPr>
        <a:xfrm>
          <a:off x="0" y="0"/>
          <a:ext cx="0" cy="0"/>
          <a:chOff x="0" y="0"/>
          <a:chExt cx="0" cy="0"/>
        </a:xfrm>
      </p:grpSpPr>
      <p:sp>
        <p:nvSpPr>
          <p:cNvPr id="557" name="Google Shape;557;p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8" name="Google Shape;558;p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559" name="Google Shape;559;p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2"/>
        <p:cNvGrpSpPr/>
        <p:nvPr/>
      </p:nvGrpSpPr>
      <p:grpSpPr>
        <a:xfrm>
          <a:off x="0" y="0"/>
          <a:ext cx="0" cy="0"/>
          <a:chOff x="0" y="0"/>
          <a:chExt cx="0" cy="0"/>
        </a:xfrm>
      </p:grpSpPr>
      <p:sp>
        <p:nvSpPr>
          <p:cNvPr id="563" name="Google Shape;563;p8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4" name="Google Shape;564;p8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565" name="Google Shape;565;p8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a:buChar char="•"/>
              <a:defRPr sz="2800"/>
            </a:lvl1pPr>
            <a:lvl2pPr marL="914400" lvl="1" indent="-381000" algn="l">
              <a:spcBef>
                <a:spcPts val="480"/>
              </a:spcBef>
              <a:spcAft>
                <a:spcPts val="0"/>
              </a:spcAft>
              <a:buClr>
                <a:schemeClr val="dk1"/>
              </a:buClr>
              <a:buSzPts val="2400"/>
              <a:buFont typeface="Times"/>
              <a:buChar char="–"/>
              <a:defRPr sz="2400"/>
            </a:lvl2pPr>
            <a:lvl3pPr marL="1371600" lvl="2" indent="-355600" algn="l">
              <a:spcBef>
                <a:spcPts val="400"/>
              </a:spcBef>
              <a:spcAft>
                <a:spcPts val="0"/>
              </a:spcAft>
              <a:buClr>
                <a:schemeClr val="dk1"/>
              </a:buClr>
              <a:buSzPts val="2000"/>
              <a:buFont typeface="Times"/>
              <a:buChar char="•"/>
              <a:defRPr sz="2000"/>
            </a:lvl3pPr>
            <a:lvl4pPr marL="1828800" lvl="3" indent="-342900" algn="l">
              <a:spcBef>
                <a:spcPts val="360"/>
              </a:spcBef>
              <a:spcAft>
                <a:spcPts val="0"/>
              </a:spcAft>
              <a:buClr>
                <a:schemeClr val="dk1"/>
              </a:buClr>
              <a:buSzPts val="1800"/>
              <a:buFont typeface="Times"/>
              <a:buChar char="–"/>
              <a:defRPr sz="1800"/>
            </a:lvl4pPr>
            <a:lvl5pPr marL="2286000" lvl="4" indent="-342900" algn="l">
              <a:spcBef>
                <a:spcPts val="360"/>
              </a:spcBef>
              <a:spcAft>
                <a:spcPts val="0"/>
              </a:spcAft>
              <a:buClr>
                <a:schemeClr val="dk1"/>
              </a:buClr>
              <a:buSzPts val="1800"/>
              <a:buFont typeface="Times"/>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566" name="Google Shape;566;p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9"/>
        <p:cNvGrpSpPr/>
        <p:nvPr/>
      </p:nvGrpSpPr>
      <p:grpSpPr>
        <a:xfrm>
          <a:off x="0" y="0"/>
          <a:ext cx="0" cy="0"/>
          <a:chOff x="0" y="0"/>
          <a:chExt cx="0" cy="0"/>
        </a:xfrm>
      </p:grpSpPr>
      <p:sp>
        <p:nvSpPr>
          <p:cNvPr id="570" name="Google Shape;570;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1" name="Google Shape;571;p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572" name="Google Shape;572;p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573" name="Google Shape;573;p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574" name="Google Shape;574;p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575" name="Google Shape;575;p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8"/>
        <p:cNvGrpSpPr/>
        <p:nvPr/>
      </p:nvGrpSpPr>
      <p:grpSpPr>
        <a:xfrm>
          <a:off x="0" y="0"/>
          <a:ext cx="0" cy="0"/>
          <a:chOff x="0" y="0"/>
          <a:chExt cx="0" cy="0"/>
        </a:xfrm>
      </p:grpSpPr>
      <p:sp>
        <p:nvSpPr>
          <p:cNvPr id="579" name="Google Shape;579;p8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0" name="Google Shape;580;p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2" name="Google Shape;582;p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3"/>
        <p:cNvGrpSpPr/>
        <p:nvPr/>
      </p:nvGrpSpPr>
      <p:grpSpPr>
        <a:xfrm>
          <a:off x="0" y="0"/>
          <a:ext cx="0" cy="0"/>
          <a:chOff x="0" y="0"/>
          <a:chExt cx="0" cy="0"/>
        </a:xfrm>
      </p:grpSpPr>
      <p:sp>
        <p:nvSpPr>
          <p:cNvPr id="584" name="Google Shape;584;p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5" name="Google Shape;585;p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6" name="Google Shape;586;p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7"/>
        <p:cNvGrpSpPr/>
        <p:nvPr/>
      </p:nvGrpSpPr>
      <p:grpSpPr>
        <a:xfrm>
          <a:off x="0" y="0"/>
          <a:ext cx="0" cy="0"/>
          <a:chOff x="0" y="0"/>
          <a:chExt cx="0" cy="0"/>
        </a:xfrm>
      </p:grpSpPr>
      <p:sp>
        <p:nvSpPr>
          <p:cNvPr id="588" name="Google Shape;588;p9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9" name="Google Shape;589;p9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590" name="Google Shape;590;p9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591" name="Google Shape;591;p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2" name="Google Shape;592;p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4"/>
        <p:cNvGrpSpPr/>
        <p:nvPr/>
      </p:nvGrpSpPr>
      <p:grpSpPr>
        <a:xfrm>
          <a:off x="0" y="0"/>
          <a:ext cx="0" cy="0"/>
          <a:chOff x="0" y="0"/>
          <a:chExt cx="0" cy="0"/>
        </a:xfrm>
      </p:grpSpPr>
      <p:sp>
        <p:nvSpPr>
          <p:cNvPr id="595" name="Google Shape;595;p9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6" name="Google Shape;596;p9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597" name="Google Shape;597;p9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598" name="Google Shape;598;p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9" name="Google Shape;599;p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0" name="Google Shape;600;p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1"/>
        <p:cNvGrpSpPr/>
        <p:nvPr/>
      </p:nvGrpSpPr>
      <p:grpSpPr>
        <a:xfrm>
          <a:off x="0" y="0"/>
          <a:ext cx="0" cy="0"/>
          <a:chOff x="0" y="0"/>
          <a:chExt cx="0" cy="0"/>
        </a:xfrm>
      </p:grpSpPr>
      <p:sp>
        <p:nvSpPr>
          <p:cNvPr id="602" name="Google Shape;602;p9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3" name="Google Shape;603;p9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4" name="Google Shape;604;p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6" name="Google Shape;606;p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7"/>
        <p:cNvGrpSpPr/>
        <p:nvPr/>
      </p:nvGrpSpPr>
      <p:grpSpPr>
        <a:xfrm>
          <a:off x="0" y="0"/>
          <a:ext cx="0" cy="0"/>
          <a:chOff x="0" y="0"/>
          <a:chExt cx="0" cy="0"/>
        </a:xfrm>
      </p:grpSpPr>
      <p:sp>
        <p:nvSpPr>
          <p:cNvPr id="608" name="Google Shape;608;p9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9" name="Google Shape;609;p9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0" name="Google Shape;610;p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2" name="Google Shape;612;p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613"/>
        <p:cNvGrpSpPr/>
        <p:nvPr/>
      </p:nvGrpSpPr>
      <p:grpSpPr>
        <a:xfrm>
          <a:off x="0" y="0"/>
          <a:ext cx="0" cy="0"/>
          <a:chOff x="0" y="0"/>
          <a:chExt cx="0" cy="0"/>
        </a:xfrm>
      </p:grpSpPr>
      <p:sp>
        <p:nvSpPr>
          <p:cNvPr id="614" name="Google Shape;614;p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5" name="Google Shape;615;p9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6" name="Google Shape;616;p9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7" name="Google Shape;617;p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8" name="Google Shape;68;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620"/>
        <p:cNvGrpSpPr/>
        <p:nvPr/>
      </p:nvGrpSpPr>
      <p:grpSpPr>
        <a:xfrm>
          <a:off x="0" y="0"/>
          <a:ext cx="0" cy="0"/>
          <a:chOff x="0" y="0"/>
          <a:chExt cx="0" cy="0"/>
        </a:xfrm>
      </p:grpSpPr>
      <p:sp>
        <p:nvSpPr>
          <p:cNvPr id="621" name="Google Shape;621;p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2" name="Google Shape;622;p9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3" name="Google Shape;623;p9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4" name="Google Shape;624;p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627"/>
        <p:cNvGrpSpPr/>
        <p:nvPr/>
      </p:nvGrpSpPr>
      <p:grpSpPr>
        <a:xfrm>
          <a:off x="0" y="0"/>
          <a:ext cx="0" cy="0"/>
          <a:chOff x="0" y="0"/>
          <a:chExt cx="0" cy="0"/>
        </a:xfrm>
      </p:grpSpPr>
      <p:sp>
        <p:nvSpPr>
          <p:cNvPr id="628" name="Google Shape;628;p9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9" name="Google Shape;629;p9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0" name="Google Shape;630;p97"/>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1" name="Google Shape;631;p97"/>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2" name="Google Shape;632;p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3" name="Google Shape;633;p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4" name="Google Shape;634;p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635"/>
        <p:cNvGrpSpPr/>
        <p:nvPr/>
      </p:nvGrpSpPr>
      <p:grpSpPr>
        <a:xfrm>
          <a:off x="0" y="0"/>
          <a:ext cx="0" cy="0"/>
          <a:chOff x="0" y="0"/>
          <a:chExt cx="0" cy="0"/>
        </a:xfrm>
      </p:grpSpPr>
      <p:sp>
        <p:nvSpPr>
          <p:cNvPr id="636" name="Google Shape;636;p98"/>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7" name="Google Shape;637;p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640"/>
        <p:cNvGrpSpPr/>
        <p:nvPr/>
      </p:nvGrpSpPr>
      <p:grpSpPr>
        <a:xfrm>
          <a:off x="0" y="0"/>
          <a:ext cx="0" cy="0"/>
          <a:chOff x="0" y="0"/>
          <a:chExt cx="0" cy="0"/>
        </a:xfrm>
      </p:grpSpPr>
      <p:sp>
        <p:nvSpPr>
          <p:cNvPr id="641" name="Google Shape;641;p9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2" name="Google Shape;642;p99"/>
          <p:cNvSpPr>
            <a:spLocks noGrp="1"/>
          </p:cNvSpPr>
          <p:nvPr>
            <p:ph type="clipArt" idx="2"/>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643" name="Google Shape;643;p99"/>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4" name="Google Shape;644;p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6" name="Google Shape;646;p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647"/>
        <p:cNvGrpSpPr/>
        <p:nvPr/>
      </p:nvGrpSpPr>
      <p:grpSpPr>
        <a:xfrm>
          <a:off x="0" y="0"/>
          <a:ext cx="0" cy="0"/>
          <a:chOff x="0" y="0"/>
          <a:chExt cx="0" cy="0"/>
        </a:xfrm>
      </p:grpSpPr>
      <p:sp>
        <p:nvSpPr>
          <p:cNvPr id="648" name="Google Shape;648;p10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9" name="Google Shape;649;p100"/>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0" name="Google Shape;650;p100"/>
          <p:cNvSpPr txBox="1">
            <a:spLocks noGrp="1"/>
          </p:cNvSpPr>
          <p:nvPr>
            <p:ph type="body" idx="2"/>
          </p:nvPr>
        </p:nvSpPr>
        <p:spPr>
          <a:xfrm>
            <a:off x="685800" y="4114800"/>
            <a:ext cx="381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1" name="Google Shape;651;p100"/>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2" name="Google Shape;652;p1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1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1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Times"/>
                <a:ea typeface="Times"/>
                <a:cs typeface="Times"/>
                <a:sym typeface="Times"/>
              </a:defRPr>
            </a:lvl1pPr>
            <a:lvl2pPr marL="0" lvl="1" indent="0" algn="r">
              <a:spcBef>
                <a:spcPts val="0"/>
              </a:spcBef>
              <a:buNone/>
              <a:defRPr sz="1400">
                <a:solidFill>
                  <a:srgbClr val="000000"/>
                </a:solidFill>
                <a:latin typeface="Times"/>
                <a:ea typeface="Times"/>
                <a:cs typeface="Times"/>
                <a:sym typeface="Times"/>
              </a:defRPr>
            </a:lvl2pPr>
            <a:lvl3pPr marL="0" lvl="2" indent="0" algn="r">
              <a:spcBef>
                <a:spcPts val="0"/>
              </a:spcBef>
              <a:buNone/>
              <a:defRPr sz="1400">
                <a:solidFill>
                  <a:srgbClr val="000000"/>
                </a:solidFill>
                <a:latin typeface="Times"/>
                <a:ea typeface="Times"/>
                <a:cs typeface="Times"/>
                <a:sym typeface="Times"/>
              </a:defRPr>
            </a:lvl3pPr>
            <a:lvl4pPr marL="0" lvl="3" indent="0" algn="r">
              <a:spcBef>
                <a:spcPts val="0"/>
              </a:spcBef>
              <a:buNone/>
              <a:defRPr sz="1400">
                <a:solidFill>
                  <a:srgbClr val="000000"/>
                </a:solidFill>
                <a:latin typeface="Times"/>
                <a:ea typeface="Times"/>
                <a:cs typeface="Times"/>
                <a:sym typeface="Times"/>
              </a:defRPr>
            </a:lvl4pPr>
            <a:lvl5pPr marL="0" lvl="4" indent="0" algn="r">
              <a:spcBef>
                <a:spcPts val="0"/>
              </a:spcBef>
              <a:buNone/>
              <a:defRPr sz="1400">
                <a:solidFill>
                  <a:srgbClr val="000000"/>
                </a:solidFill>
                <a:latin typeface="Times"/>
                <a:ea typeface="Times"/>
                <a:cs typeface="Times"/>
                <a:sym typeface="Times"/>
              </a:defRPr>
            </a:lvl5pPr>
            <a:lvl6pPr marL="0" lvl="5" indent="0" algn="r">
              <a:spcBef>
                <a:spcPts val="0"/>
              </a:spcBef>
              <a:buNone/>
              <a:defRPr sz="1400">
                <a:solidFill>
                  <a:srgbClr val="000000"/>
                </a:solidFill>
                <a:latin typeface="Times"/>
                <a:ea typeface="Times"/>
                <a:cs typeface="Times"/>
                <a:sym typeface="Times"/>
              </a:defRPr>
            </a:lvl6pPr>
            <a:lvl7pPr marL="0" lvl="6" indent="0" algn="r">
              <a:spcBef>
                <a:spcPts val="0"/>
              </a:spcBef>
              <a:buNone/>
              <a:defRPr sz="1400">
                <a:solidFill>
                  <a:srgbClr val="000000"/>
                </a:solidFill>
                <a:latin typeface="Times"/>
                <a:ea typeface="Times"/>
                <a:cs typeface="Times"/>
                <a:sym typeface="Times"/>
              </a:defRPr>
            </a:lvl7pPr>
            <a:lvl8pPr marL="0" lvl="7" indent="0" algn="r">
              <a:spcBef>
                <a:spcPts val="0"/>
              </a:spcBef>
              <a:buNone/>
              <a:defRPr sz="1400">
                <a:solidFill>
                  <a:srgbClr val="000000"/>
                </a:solidFill>
                <a:latin typeface="Times"/>
                <a:ea typeface="Times"/>
                <a:cs typeface="Times"/>
                <a:sym typeface="Times"/>
              </a:defRPr>
            </a:lvl8pPr>
            <a:lvl9pPr marL="0" lvl="8" indent="0" algn="r">
              <a:spcBef>
                <a:spcPts val="0"/>
              </a:spcBef>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1"/>
        <p:cNvGrpSpPr/>
        <p:nvPr/>
      </p:nvGrpSpPr>
      <p:grpSpPr>
        <a:xfrm>
          <a:off x="0" y="0"/>
          <a:ext cx="0" cy="0"/>
          <a:chOff x="0" y="0"/>
          <a:chExt cx="0" cy="0"/>
        </a:xfrm>
      </p:grpSpPr>
      <p:sp>
        <p:nvSpPr>
          <p:cNvPr id="662" name="Google Shape;662;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3" name="Google Shape;663;p1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64" name="Google Shape;664;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7"/>
        <p:cNvGrpSpPr/>
        <p:nvPr/>
      </p:nvGrpSpPr>
      <p:grpSpPr>
        <a:xfrm>
          <a:off x="0" y="0"/>
          <a:ext cx="0" cy="0"/>
          <a:chOff x="0" y="0"/>
          <a:chExt cx="0" cy="0"/>
        </a:xfrm>
      </p:grpSpPr>
      <p:sp>
        <p:nvSpPr>
          <p:cNvPr id="668" name="Google Shape;668;p10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9" name="Google Shape;669;p10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70" name="Google Shape;670;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3"/>
        <p:cNvGrpSpPr/>
        <p:nvPr/>
      </p:nvGrpSpPr>
      <p:grpSpPr>
        <a:xfrm>
          <a:off x="0" y="0"/>
          <a:ext cx="0" cy="0"/>
          <a:chOff x="0" y="0"/>
          <a:chExt cx="0" cy="0"/>
        </a:xfrm>
      </p:grpSpPr>
      <p:sp>
        <p:nvSpPr>
          <p:cNvPr id="674" name="Google Shape;674;p10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5" name="Google Shape;675;p10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76" name="Google Shape;676;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9"/>
        <p:cNvGrpSpPr/>
        <p:nvPr/>
      </p:nvGrpSpPr>
      <p:grpSpPr>
        <a:xfrm>
          <a:off x="0" y="0"/>
          <a:ext cx="0" cy="0"/>
          <a:chOff x="0" y="0"/>
          <a:chExt cx="0" cy="0"/>
        </a:xfrm>
      </p:grpSpPr>
      <p:sp>
        <p:nvSpPr>
          <p:cNvPr id="680" name="Google Shape;680;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1" name="Google Shape;681;p10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2" name="Google Shape;682;p10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3" name="Google Shape;683;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5" name="Google Shape;685;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6"/>
        <p:cNvGrpSpPr/>
        <p:nvPr/>
      </p:nvGrpSpPr>
      <p:grpSpPr>
        <a:xfrm>
          <a:off x="0" y="0"/>
          <a:ext cx="0" cy="0"/>
          <a:chOff x="0" y="0"/>
          <a:chExt cx="0" cy="0"/>
        </a:xfrm>
      </p:grpSpPr>
      <p:sp>
        <p:nvSpPr>
          <p:cNvPr id="687" name="Google Shape;687;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10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89" name="Google Shape;689;p10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90" name="Google Shape;690;p10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91" name="Google Shape;691;p10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92" name="Google Shape;692;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3" name="Google Shape;693;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0.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1.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2.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3.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4.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theme" Target="../theme/theme15.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17.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theme" Target="../theme/theme18.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theme" Target="../theme/theme19.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theme" Target="../theme/theme8.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9.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0"/>
        <p:cNvGrpSpPr/>
        <p:nvPr/>
      </p:nvGrpSpPr>
      <p:grpSpPr>
        <a:xfrm>
          <a:off x="0" y="0"/>
          <a:ext cx="0" cy="0"/>
          <a:chOff x="0" y="0"/>
          <a:chExt cx="0" cy="0"/>
        </a:xfrm>
      </p:grpSpPr>
      <p:sp>
        <p:nvSpPr>
          <p:cNvPr id="951" name="Google Shape;951;p1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952" name="Google Shape;952;p14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953" name="Google Shape;953;p1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954" name="Google Shape;954;p1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955" name="Google Shape;955;p1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a:ea typeface="Times"/>
                <a:cs typeface="Times"/>
                <a:sym typeface="Times"/>
              </a:defRPr>
            </a:lvl1pPr>
            <a:lvl2pPr marL="0" marR="0" lvl="1" indent="0" algn="r" rtl="0">
              <a:spcBef>
                <a:spcPts val="0"/>
              </a:spcBef>
              <a:spcAft>
                <a:spcPts val="0"/>
              </a:spcAft>
              <a:buNone/>
              <a:defRPr sz="1400">
                <a:solidFill>
                  <a:srgbClr val="000000"/>
                </a:solidFill>
                <a:latin typeface="Times"/>
                <a:ea typeface="Times"/>
                <a:cs typeface="Times"/>
                <a:sym typeface="Times"/>
              </a:defRPr>
            </a:lvl2pPr>
            <a:lvl3pPr marL="0" marR="0" lvl="2" indent="0" algn="r" rtl="0">
              <a:spcBef>
                <a:spcPts val="0"/>
              </a:spcBef>
              <a:spcAft>
                <a:spcPts val="0"/>
              </a:spcAft>
              <a:buNone/>
              <a:defRPr sz="1400">
                <a:solidFill>
                  <a:srgbClr val="000000"/>
                </a:solidFill>
                <a:latin typeface="Times"/>
                <a:ea typeface="Times"/>
                <a:cs typeface="Times"/>
                <a:sym typeface="Times"/>
              </a:defRPr>
            </a:lvl3pPr>
            <a:lvl4pPr marL="0" marR="0" lvl="3" indent="0" algn="r" rtl="0">
              <a:spcBef>
                <a:spcPts val="0"/>
              </a:spcBef>
              <a:spcAft>
                <a:spcPts val="0"/>
              </a:spcAft>
              <a:buNone/>
              <a:defRPr sz="1400">
                <a:solidFill>
                  <a:srgbClr val="000000"/>
                </a:solidFill>
                <a:latin typeface="Times"/>
                <a:ea typeface="Times"/>
                <a:cs typeface="Times"/>
                <a:sym typeface="Times"/>
              </a:defRPr>
            </a:lvl4pPr>
            <a:lvl5pPr marL="0" marR="0" lvl="4" indent="0" algn="r" rtl="0">
              <a:spcBef>
                <a:spcPts val="0"/>
              </a:spcBef>
              <a:spcAft>
                <a:spcPts val="0"/>
              </a:spcAft>
              <a:buNone/>
              <a:defRPr sz="1400">
                <a:solidFill>
                  <a:srgbClr val="000000"/>
                </a:solidFill>
                <a:latin typeface="Times"/>
                <a:ea typeface="Times"/>
                <a:cs typeface="Times"/>
                <a:sym typeface="Times"/>
              </a:defRPr>
            </a:lvl5pPr>
            <a:lvl6pPr marL="0" marR="0" lvl="5" indent="0" algn="r" rtl="0">
              <a:spcBef>
                <a:spcPts val="0"/>
              </a:spcBef>
              <a:spcAft>
                <a:spcPts val="0"/>
              </a:spcAft>
              <a:buNone/>
              <a:defRPr sz="1400">
                <a:solidFill>
                  <a:srgbClr val="000000"/>
                </a:solidFill>
                <a:latin typeface="Times"/>
                <a:ea typeface="Times"/>
                <a:cs typeface="Times"/>
                <a:sym typeface="Times"/>
              </a:defRPr>
            </a:lvl6pPr>
            <a:lvl7pPr marL="0" marR="0" lvl="6" indent="0" algn="r" rtl="0">
              <a:spcBef>
                <a:spcPts val="0"/>
              </a:spcBef>
              <a:spcAft>
                <a:spcPts val="0"/>
              </a:spcAft>
              <a:buNone/>
              <a:defRPr sz="1400">
                <a:solidFill>
                  <a:srgbClr val="000000"/>
                </a:solidFill>
                <a:latin typeface="Times"/>
                <a:ea typeface="Times"/>
                <a:cs typeface="Times"/>
                <a:sym typeface="Times"/>
              </a:defRPr>
            </a:lvl7pPr>
            <a:lvl8pPr marL="0" marR="0" lvl="7" indent="0" algn="r" rtl="0">
              <a:spcBef>
                <a:spcPts val="0"/>
              </a:spcBef>
              <a:spcAft>
                <a:spcPts val="0"/>
              </a:spcAft>
              <a:buNone/>
              <a:defRPr sz="1400">
                <a:solidFill>
                  <a:srgbClr val="000000"/>
                </a:solidFill>
                <a:latin typeface="Times"/>
                <a:ea typeface="Times"/>
                <a:cs typeface="Times"/>
                <a:sym typeface="Times"/>
              </a:defRPr>
            </a:lvl8pPr>
            <a:lvl9pPr marL="0" marR="0" lvl="8" indent="0" algn="r" rtl="0">
              <a:spcBef>
                <a:spcPts val="0"/>
              </a:spcBef>
              <a:spcAft>
                <a:spcPts val="0"/>
              </a:spcAft>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6"/>
        <p:cNvGrpSpPr/>
        <p:nvPr/>
      </p:nvGrpSpPr>
      <p:grpSpPr>
        <a:xfrm>
          <a:off x="0" y="0"/>
          <a:ext cx="0" cy="0"/>
          <a:chOff x="0" y="0"/>
          <a:chExt cx="0" cy="0"/>
        </a:xfrm>
      </p:grpSpPr>
      <p:sp>
        <p:nvSpPr>
          <p:cNvPr id="1047" name="Google Shape;1047;p16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048" name="Google Shape;1048;p16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049" name="Google Shape;1049;p1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050" name="Google Shape;1050;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051" name="Google Shape;1051;p1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a:ea typeface="Times"/>
                <a:cs typeface="Times"/>
                <a:sym typeface="Times"/>
              </a:defRPr>
            </a:lvl1pPr>
            <a:lvl2pPr marL="0" marR="0" lvl="1" indent="0" algn="r" rtl="0">
              <a:spcBef>
                <a:spcPts val="0"/>
              </a:spcBef>
              <a:spcAft>
                <a:spcPts val="0"/>
              </a:spcAft>
              <a:buNone/>
              <a:defRPr sz="1400">
                <a:solidFill>
                  <a:srgbClr val="000000"/>
                </a:solidFill>
                <a:latin typeface="Times"/>
                <a:ea typeface="Times"/>
                <a:cs typeface="Times"/>
                <a:sym typeface="Times"/>
              </a:defRPr>
            </a:lvl2pPr>
            <a:lvl3pPr marL="0" marR="0" lvl="2" indent="0" algn="r" rtl="0">
              <a:spcBef>
                <a:spcPts val="0"/>
              </a:spcBef>
              <a:spcAft>
                <a:spcPts val="0"/>
              </a:spcAft>
              <a:buNone/>
              <a:defRPr sz="1400">
                <a:solidFill>
                  <a:srgbClr val="000000"/>
                </a:solidFill>
                <a:latin typeface="Times"/>
                <a:ea typeface="Times"/>
                <a:cs typeface="Times"/>
                <a:sym typeface="Times"/>
              </a:defRPr>
            </a:lvl3pPr>
            <a:lvl4pPr marL="0" marR="0" lvl="3" indent="0" algn="r" rtl="0">
              <a:spcBef>
                <a:spcPts val="0"/>
              </a:spcBef>
              <a:spcAft>
                <a:spcPts val="0"/>
              </a:spcAft>
              <a:buNone/>
              <a:defRPr sz="1400">
                <a:solidFill>
                  <a:srgbClr val="000000"/>
                </a:solidFill>
                <a:latin typeface="Times"/>
                <a:ea typeface="Times"/>
                <a:cs typeface="Times"/>
                <a:sym typeface="Times"/>
              </a:defRPr>
            </a:lvl4pPr>
            <a:lvl5pPr marL="0" marR="0" lvl="4" indent="0" algn="r" rtl="0">
              <a:spcBef>
                <a:spcPts val="0"/>
              </a:spcBef>
              <a:spcAft>
                <a:spcPts val="0"/>
              </a:spcAft>
              <a:buNone/>
              <a:defRPr sz="1400">
                <a:solidFill>
                  <a:srgbClr val="000000"/>
                </a:solidFill>
                <a:latin typeface="Times"/>
                <a:ea typeface="Times"/>
                <a:cs typeface="Times"/>
                <a:sym typeface="Times"/>
              </a:defRPr>
            </a:lvl5pPr>
            <a:lvl6pPr marL="0" marR="0" lvl="5" indent="0" algn="r" rtl="0">
              <a:spcBef>
                <a:spcPts val="0"/>
              </a:spcBef>
              <a:spcAft>
                <a:spcPts val="0"/>
              </a:spcAft>
              <a:buNone/>
              <a:defRPr sz="1400">
                <a:solidFill>
                  <a:srgbClr val="000000"/>
                </a:solidFill>
                <a:latin typeface="Times"/>
                <a:ea typeface="Times"/>
                <a:cs typeface="Times"/>
                <a:sym typeface="Times"/>
              </a:defRPr>
            </a:lvl6pPr>
            <a:lvl7pPr marL="0" marR="0" lvl="6" indent="0" algn="r" rtl="0">
              <a:spcBef>
                <a:spcPts val="0"/>
              </a:spcBef>
              <a:spcAft>
                <a:spcPts val="0"/>
              </a:spcAft>
              <a:buNone/>
              <a:defRPr sz="1400">
                <a:solidFill>
                  <a:srgbClr val="000000"/>
                </a:solidFill>
                <a:latin typeface="Times"/>
                <a:ea typeface="Times"/>
                <a:cs typeface="Times"/>
                <a:sym typeface="Times"/>
              </a:defRPr>
            </a:lvl7pPr>
            <a:lvl8pPr marL="0" marR="0" lvl="7" indent="0" algn="r" rtl="0">
              <a:spcBef>
                <a:spcPts val="0"/>
              </a:spcBef>
              <a:spcAft>
                <a:spcPts val="0"/>
              </a:spcAft>
              <a:buNone/>
              <a:defRPr sz="1400">
                <a:solidFill>
                  <a:srgbClr val="000000"/>
                </a:solidFill>
                <a:latin typeface="Times"/>
                <a:ea typeface="Times"/>
                <a:cs typeface="Times"/>
                <a:sym typeface="Times"/>
              </a:defRPr>
            </a:lvl8pPr>
            <a:lvl9pPr marL="0" marR="0" lvl="8" indent="0" algn="r" rtl="0">
              <a:spcBef>
                <a:spcPts val="0"/>
              </a:spcBef>
              <a:spcAft>
                <a:spcPts val="0"/>
              </a:spcAft>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2"/>
        <p:cNvGrpSpPr/>
        <p:nvPr/>
      </p:nvGrpSpPr>
      <p:grpSpPr>
        <a:xfrm>
          <a:off x="0" y="0"/>
          <a:ext cx="0" cy="0"/>
          <a:chOff x="0" y="0"/>
          <a:chExt cx="0" cy="0"/>
        </a:xfrm>
      </p:grpSpPr>
      <p:sp>
        <p:nvSpPr>
          <p:cNvPr id="1143" name="Google Shape;1143;p17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144" name="Google Shape;1144;p17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145" name="Google Shape;1145;p17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146" name="Google Shape;1146;p1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147" name="Google Shape;1147;p1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a:ea typeface="Times"/>
                <a:cs typeface="Times"/>
                <a:sym typeface="Times"/>
              </a:defRPr>
            </a:lvl1pPr>
            <a:lvl2pPr marL="0" marR="0" lvl="1" indent="0" algn="r" rtl="0">
              <a:spcBef>
                <a:spcPts val="0"/>
              </a:spcBef>
              <a:spcAft>
                <a:spcPts val="0"/>
              </a:spcAft>
              <a:buNone/>
              <a:defRPr sz="1400">
                <a:solidFill>
                  <a:srgbClr val="000000"/>
                </a:solidFill>
                <a:latin typeface="Times"/>
                <a:ea typeface="Times"/>
                <a:cs typeface="Times"/>
                <a:sym typeface="Times"/>
              </a:defRPr>
            </a:lvl2pPr>
            <a:lvl3pPr marL="0" marR="0" lvl="2" indent="0" algn="r" rtl="0">
              <a:spcBef>
                <a:spcPts val="0"/>
              </a:spcBef>
              <a:spcAft>
                <a:spcPts val="0"/>
              </a:spcAft>
              <a:buNone/>
              <a:defRPr sz="1400">
                <a:solidFill>
                  <a:srgbClr val="000000"/>
                </a:solidFill>
                <a:latin typeface="Times"/>
                <a:ea typeface="Times"/>
                <a:cs typeface="Times"/>
                <a:sym typeface="Times"/>
              </a:defRPr>
            </a:lvl3pPr>
            <a:lvl4pPr marL="0" marR="0" lvl="3" indent="0" algn="r" rtl="0">
              <a:spcBef>
                <a:spcPts val="0"/>
              </a:spcBef>
              <a:spcAft>
                <a:spcPts val="0"/>
              </a:spcAft>
              <a:buNone/>
              <a:defRPr sz="1400">
                <a:solidFill>
                  <a:srgbClr val="000000"/>
                </a:solidFill>
                <a:latin typeface="Times"/>
                <a:ea typeface="Times"/>
                <a:cs typeface="Times"/>
                <a:sym typeface="Times"/>
              </a:defRPr>
            </a:lvl4pPr>
            <a:lvl5pPr marL="0" marR="0" lvl="4" indent="0" algn="r" rtl="0">
              <a:spcBef>
                <a:spcPts val="0"/>
              </a:spcBef>
              <a:spcAft>
                <a:spcPts val="0"/>
              </a:spcAft>
              <a:buNone/>
              <a:defRPr sz="1400">
                <a:solidFill>
                  <a:srgbClr val="000000"/>
                </a:solidFill>
                <a:latin typeface="Times"/>
                <a:ea typeface="Times"/>
                <a:cs typeface="Times"/>
                <a:sym typeface="Times"/>
              </a:defRPr>
            </a:lvl5pPr>
            <a:lvl6pPr marL="0" marR="0" lvl="5" indent="0" algn="r" rtl="0">
              <a:spcBef>
                <a:spcPts val="0"/>
              </a:spcBef>
              <a:spcAft>
                <a:spcPts val="0"/>
              </a:spcAft>
              <a:buNone/>
              <a:defRPr sz="1400">
                <a:solidFill>
                  <a:srgbClr val="000000"/>
                </a:solidFill>
                <a:latin typeface="Times"/>
                <a:ea typeface="Times"/>
                <a:cs typeface="Times"/>
                <a:sym typeface="Times"/>
              </a:defRPr>
            </a:lvl6pPr>
            <a:lvl7pPr marL="0" marR="0" lvl="6" indent="0" algn="r" rtl="0">
              <a:spcBef>
                <a:spcPts val="0"/>
              </a:spcBef>
              <a:spcAft>
                <a:spcPts val="0"/>
              </a:spcAft>
              <a:buNone/>
              <a:defRPr sz="1400">
                <a:solidFill>
                  <a:srgbClr val="000000"/>
                </a:solidFill>
                <a:latin typeface="Times"/>
                <a:ea typeface="Times"/>
                <a:cs typeface="Times"/>
                <a:sym typeface="Times"/>
              </a:defRPr>
            </a:lvl7pPr>
            <a:lvl8pPr marL="0" marR="0" lvl="7" indent="0" algn="r" rtl="0">
              <a:spcBef>
                <a:spcPts val="0"/>
              </a:spcBef>
              <a:spcAft>
                <a:spcPts val="0"/>
              </a:spcAft>
              <a:buNone/>
              <a:defRPr sz="1400">
                <a:solidFill>
                  <a:srgbClr val="000000"/>
                </a:solidFill>
                <a:latin typeface="Times"/>
                <a:ea typeface="Times"/>
                <a:cs typeface="Times"/>
                <a:sym typeface="Times"/>
              </a:defRPr>
            </a:lvl8pPr>
            <a:lvl9pPr marL="0" marR="0" lvl="8" indent="0" algn="r" rtl="0">
              <a:spcBef>
                <a:spcPts val="0"/>
              </a:spcBef>
              <a:spcAft>
                <a:spcPts val="0"/>
              </a:spcAft>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8"/>
        <p:cNvGrpSpPr/>
        <p:nvPr/>
      </p:nvGrpSpPr>
      <p:grpSpPr>
        <a:xfrm>
          <a:off x="0" y="0"/>
          <a:ext cx="0" cy="0"/>
          <a:chOff x="0" y="0"/>
          <a:chExt cx="0" cy="0"/>
        </a:xfrm>
      </p:grpSpPr>
      <p:sp>
        <p:nvSpPr>
          <p:cNvPr id="1239" name="Google Shape;1239;p19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240" name="Google Shape;1240;p19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41" name="Google Shape;1241;p1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42" name="Google Shape;1242;p1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43" name="Google Shape;1243;p1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3"/>
        <p:cNvGrpSpPr/>
        <p:nvPr/>
      </p:nvGrpSpPr>
      <p:grpSpPr>
        <a:xfrm>
          <a:off x="0" y="0"/>
          <a:ext cx="0" cy="0"/>
          <a:chOff x="0" y="0"/>
          <a:chExt cx="0" cy="0"/>
        </a:xfrm>
      </p:grpSpPr>
      <p:sp>
        <p:nvSpPr>
          <p:cNvPr id="1314" name="Google Shape;1314;p20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315" name="Google Shape;1315;p20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16" name="Google Shape;1316;p2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17" name="Google Shape;1317;p2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18" name="Google Shape;1318;p2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8"/>
        <p:cNvGrpSpPr/>
        <p:nvPr/>
      </p:nvGrpSpPr>
      <p:grpSpPr>
        <a:xfrm>
          <a:off x="0" y="0"/>
          <a:ext cx="0" cy="0"/>
          <a:chOff x="0" y="0"/>
          <a:chExt cx="0" cy="0"/>
        </a:xfrm>
      </p:grpSpPr>
      <p:sp>
        <p:nvSpPr>
          <p:cNvPr id="1389" name="Google Shape;1389;p2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390" name="Google Shape;1390;p21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391" name="Google Shape;1391;p2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392" name="Google Shape;1392;p2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393" name="Google Shape;1393;p2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a:ea typeface="Times"/>
                <a:cs typeface="Times"/>
                <a:sym typeface="Times"/>
              </a:defRPr>
            </a:lvl1pPr>
            <a:lvl2pPr marL="0" marR="0" lvl="1" indent="0" algn="r" rtl="0">
              <a:spcBef>
                <a:spcPts val="0"/>
              </a:spcBef>
              <a:spcAft>
                <a:spcPts val="0"/>
              </a:spcAft>
              <a:buNone/>
              <a:defRPr sz="1400">
                <a:solidFill>
                  <a:srgbClr val="000000"/>
                </a:solidFill>
                <a:latin typeface="Times"/>
                <a:ea typeface="Times"/>
                <a:cs typeface="Times"/>
                <a:sym typeface="Times"/>
              </a:defRPr>
            </a:lvl2pPr>
            <a:lvl3pPr marL="0" marR="0" lvl="2" indent="0" algn="r" rtl="0">
              <a:spcBef>
                <a:spcPts val="0"/>
              </a:spcBef>
              <a:spcAft>
                <a:spcPts val="0"/>
              </a:spcAft>
              <a:buNone/>
              <a:defRPr sz="1400">
                <a:solidFill>
                  <a:srgbClr val="000000"/>
                </a:solidFill>
                <a:latin typeface="Times"/>
                <a:ea typeface="Times"/>
                <a:cs typeface="Times"/>
                <a:sym typeface="Times"/>
              </a:defRPr>
            </a:lvl3pPr>
            <a:lvl4pPr marL="0" marR="0" lvl="3" indent="0" algn="r" rtl="0">
              <a:spcBef>
                <a:spcPts val="0"/>
              </a:spcBef>
              <a:spcAft>
                <a:spcPts val="0"/>
              </a:spcAft>
              <a:buNone/>
              <a:defRPr sz="1400">
                <a:solidFill>
                  <a:srgbClr val="000000"/>
                </a:solidFill>
                <a:latin typeface="Times"/>
                <a:ea typeface="Times"/>
                <a:cs typeface="Times"/>
                <a:sym typeface="Times"/>
              </a:defRPr>
            </a:lvl4pPr>
            <a:lvl5pPr marL="0" marR="0" lvl="4" indent="0" algn="r" rtl="0">
              <a:spcBef>
                <a:spcPts val="0"/>
              </a:spcBef>
              <a:spcAft>
                <a:spcPts val="0"/>
              </a:spcAft>
              <a:buNone/>
              <a:defRPr sz="1400">
                <a:solidFill>
                  <a:srgbClr val="000000"/>
                </a:solidFill>
                <a:latin typeface="Times"/>
                <a:ea typeface="Times"/>
                <a:cs typeface="Times"/>
                <a:sym typeface="Times"/>
              </a:defRPr>
            </a:lvl5pPr>
            <a:lvl6pPr marL="0" marR="0" lvl="5" indent="0" algn="r" rtl="0">
              <a:spcBef>
                <a:spcPts val="0"/>
              </a:spcBef>
              <a:spcAft>
                <a:spcPts val="0"/>
              </a:spcAft>
              <a:buNone/>
              <a:defRPr sz="1400">
                <a:solidFill>
                  <a:srgbClr val="000000"/>
                </a:solidFill>
                <a:latin typeface="Times"/>
                <a:ea typeface="Times"/>
                <a:cs typeface="Times"/>
                <a:sym typeface="Times"/>
              </a:defRPr>
            </a:lvl6pPr>
            <a:lvl7pPr marL="0" marR="0" lvl="6" indent="0" algn="r" rtl="0">
              <a:spcBef>
                <a:spcPts val="0"/>
              </a:spcBef>
              <a:spcAft>
                <a:spcPts val="0"/>
              </a:spcAft>
              <a:buNone/>
              <a:defRPr sz="1400">
                <a:solidFill>
                  <a:srgbClr val="000000"/>
                </a:solidFill>
                <a:latin typeface="Times"/>
                <a:ea typeface="Times"/>
                <a:cs typeface="Times"/>
                <a:sym typeface="Times"/>
              </a:defRPr>
            </a:lvl7pPr>
            <a:lvl8pPr marL="0" marR="0" lvl="7" indent="0" algn="r" rtl="0">
              <a:spcBef>
                <a:spcPts val="0"/>
              </a:spcBef>
              <a:spcAft>
                <a:spcPts val="0"/>
              </a:spcAft>
              <a:buNone/>
              <a:defRPr sz="1400">
                <a:solidFill>
                  <a:srgbClr val="000000"/>
                </a:solidFill>
                <a:latin typeface="Times"/>
                <a:ea typeface="Times"/>
                <a:cs typeface="Times"/>
                <a:sym typeface="Times"/>
              </a:defRPr>
            </a:lvl8pPr>
            <a:lvl9pPr marL="0" marR="0" lvl="8" indent="0" algn="r" rtl="0">
              <a:spcBef>
                <a:spcPts val="0"/>
              </a:spcBef>
              <a:spcAft>
                <a:spcPts val="0"/>
              </a:spcAft>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5"/>
        <p:cNvGrpSpPr/>
        <p:nvPr/>
      </p:nvGrpSpPr>
      <p:grpSpPr>
        <a:xfrm>
          <a:off x="0" y="0"/>
          <a:ext cx="0" cy="0"/>
          <a:chOff x="0" y="0"/>
          <a:chExt cx="0" cy="0"/>
        </a:xfrm>
      </p:grpSpPr>
      <p:sp>
        <p:nvSpPr>
          <p:cNvPr id="1506" name="Google Shape;1506;p2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7" name="Google Shape;1507;p2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8" name="Google Shape;1508;p2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9" name="Google Shape;1509;p2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0" name="Google Shape;1510;p2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7"/>
        <p:cNvGrpSpPr/>
        <p:nvPr/>
      </p:nvGrpSpPr>
      <p:grpSpPr>
        <a:xfrm>
          <a:off x="0" y="0"/>
          <a:ext cx="0" cy="0"/>
          <a:chOff x="0" y="0"/>
          <a:chExt cx="0" cy="0"/>
        </a:xfrm>
      </p:grpSpPr>
      <p:sp>
        <p:nvSpPr>
          <p:cNvPr id="1588" name="Google Shape;1588;p2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9" name="Google Shape;1589;p24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0" name="Google Shape;1590;p2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1" name="Google Shape;1591;p2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2" name="Google Shape;1592;p2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9"/>
        <p:cNvGrpSpPr/>
        <p:nvPr/>
      </p:nvGrpSpPr>
      <p:grpSpPr>
        <a:xfrm>
          <a:off x="0" y="0"/>
          <a:ext cx="0" cy="0"/>
          <a:chOff x="0" y="0"/>
          <a:chExt cx="0" cy="0"/>
        </a:xfrm>
      </p:grpSpPr>
      <p:sp>
        <p:nvSpPr>
          <p:cNvPr id="1670" name="Google Shape;1670;p26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671" name="Google Shape;1671;p26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672" name="Google Shape;1672;p2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673" name="Google Shape;1673;p2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674" name="Google Shape;1674;p2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a:ea typeface="Times"/>
                <a:cs typeface="Times"/>
                <a:sym typeface="Times"/>
              </a:defRPr>
            </a:lvl1pPr>
            <a:lvl2pPr marL="0" marR="0" lvl="1" indent="0" algn="r" rtl="0">
              <a:spcBef>
                <a:spcPts val="0"/>
              </a:spcBef>
              <a:spcAft>
                <a:spcPts val="0"/>
              </a:spcAft>
              <a:buNone/>
              <a:defRPr sz="1400">
                <a:solidFill>
                  <a:srgbClr val="000000"/>
                </a:solidFill>
                <a:latin typeface="Times"/>
                <a:ea typeface="Times"/>
                <a:cs typeface="Times"/>
                <a:sym typeface="Times"/>
              </a:defRPr>
            </a:lvl2pPr>
            <a:lvl3pPr marL="0" marR="0" lvl="2" indent="0" algn="r" rtl="0">
              <a:spcBef>
                <a:spcPts val="0"/>
              </a:spcBef>
              <a:spcAft>
                <a:spcPts val="0"/>
              </a:spcAft>
              <a:buNone/>
              <a:defRPr sz="1400">
                <a:solidFill>
                  <a:srgbClr val="000000"/>
                </a:solidFill>
                <a:latin typeface="Times"/>
                <a:ea typeface="Times"/>
                <a:cs typeface="Times"/>
                <a:sym typeface="Times"/>
              </a:defRPr>
            </a:lvl3pPr>
            <a:lvl4pPr marL="0" marR="0" lvl="3" indent="0" algn="r" rtl="0">
              <a:spcBef>
                <a:spcPts val="0"/>
              </a:spcBef>
              <a:spcAft>
                <a:spcPts val="0"/>
              </a:spcAft>
              <a:buNone/>
              <a:defRPr sz="1400">
                <a:solidFill>
                  <a:srgbClr val="000000"/>
                </a:solidFill>
                <a:latin typeface="Times"/>
                <a:ea typeface="Times"/>
                <a:cs typeface="Times"/>
                <a:sym typeface="Times"/>
              </a:defRPr>
            </a:lvl4pPr>
            <a:lvl5pPr marL="0" marR="0" lvl="4" indent="0" algn="r" rtl="0">
              <a:spcBef>
                <a:spcPts val="0"/>
              </a:spcBef>
              <a:spcAft>
                <a:spcPts val="0"/>
              </a:spcAft>
              <a:buNone/>
              <a:defRPr sz="1400">
                <a:solidFill>
                  <a:srgbClr val="000000"/>
                </a:solidFill>
                <a:latin typeface="Times"/>
                <a:ea typeface="Times"/>
                <a:cs typeface="Times"/>
                <a:sym typeface="Times"/>
              </a:defRPr>
            </a:lvl5pPr>
            <a:lvl6pPr marL="0" marR="0" lvl="5" indent="0" algn="r" rtl="0">
              <a:spcBef>
                <a:spcPts val="0"/>
              </a:spcBef>
              <a:spcAft>
                <a:spcPts val="0"/>
              </a:spcAft>
              <a:buNone/>
              <a:defRPr sz="1400">
                <a:solidFill>
                  <a:srgbClr val="000000"/>
                </a:solidFill>
                <a:latin typeface="Times"/>
                <a:ea typeface="Times"/>
                <a:cs typeface="Times"/>
                <a:sym typeface="Times"/>
              </a:defRPr>
            </a:lvl6pPr>
            <a:lvl7pPr marL="0" marR="0" lvl="6" indent="0" algn="r" rtl="0">
              <a:spcBef>
                <a:spcPts val="0"/>
              </a:spcBef>
              <a:spcAft>
                <a:spcPts val="0"/>
              </a:spcAft>
              <a:buNone/>
              <a:defRPr sz="1400">
                <a:solidFill>
                  <a:srgbClr val="000000"/>
                </a:solidFill>
                <a:latin typeface="Times"/>
                <a:ea typeface="Times"/>
                <a:cs typeface="Times"/>
                <a:sym typeface="Times"/>
              </a:defRPr>
            </a:lvl7pPr>
            <a:lvl8pPr marL="0" marR="0" lvl="7" indent="0" algn="r" rtl="0">
              <a:spcBef>
                <a:spcPts val="0"/>
              </a:spcBef>
              <a:spcAft>
                <a:spcPts val="0"/>
              </a:spcAft>
              <a:buNone/>
              <a:defRPr sz="1400">
                <a:solidFill>
                  <a:srgbClr val="000000"/>
                </a:solidFill>
                <a:latin typeface="Times"/>
                <a:ea typeface="Times"/>
                <a:cs typeface="Times"/>
                <a:sym typeface="Times"/>
              </a:defRPr>
            </a:lvl8pPr>
            <a:lvl9pPr marL="0" marR="0" lvl="8" indent="0" algn="r" rtl="0">
              <a:spcBef>
                <a:spcPts val="0"/>
              </a:spcBef>
              <a:spcAft>
                <a:spcPts val="0"/>
              </a:spcAft>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6"/>
        <p:cNvGrpSpPr/>
        <p:nvPr/>
      </p:nvGrpSpPr>
      <p:grpSpPr>
        <a:xfrm>
          <a:off x="0" y="0"/>
          <a:ext cx="0" cy="0"/>
          <a:chOff x="0" y="0"/>
          <a:chExt cx="0" cy="0"/>
        </a:xfrm>
      </p:grpSpPr>
      <p:sp>
        <p:nvSpPr>
          <p:cNvPr id="1787" name="Google Shape;1787;p2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788" name="Google Shape;1788;p27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789" name="Google Shape;1789;p2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790" name="Google Shape;1790;p2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791" name="Google Shape;1791;p2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a:ea typeface="Times"/>
                <a:cs typeface="Times"/>
                <a:sym typeface="Times"/>
              </a:defRPr>
            </a:lvl1pPr>
            <a:lvl2pPr marL="0" marR="0" lvl="1" indent="0" algn="r" rtl="0">
              <a:spcBef>
                <a:spcPts val="0"/>
              </a:spcBef>
              <a:spcAft>
                <a:spcPts val="0"/>
              </a:spcAft>
              <a:buNone/>
              <a:defRPr sz="1400">
                <a:solidFill>
                  <a:srgbClr val="000000"/>
                </a:solidFill>
                <a:latin typeface="Times"/>
                <a:ea typeface="Times"/>
                <a:cs typeface="Times"/>
                <a:sym typeface="Times"/>
              </a:defRPr>
            </a:lvl2pPr>
            <a:lvl3pPr marL="0" marR="0" lvl="2" indent="0" algn="r" rtl="0">
              <a:spcBef>
                <a:spcPts val="0"/>
              </a:spcBef>
              <a:spcAft>
                <a:spcPts val="0"/>
              </a:spcAft>
              <a:buNone/>
              <a:defRPr sz="1400">
                <a:solidFill>
                  <a:srgbClr val="000000"/>
                </a:solidFill>
                <a:latin typeface="Times"/>
                <a:ea typeface="Times"/>
                <a:cs typeface="Times"/>
                <a:sym typeface="Times"/>
              </a:defRPr>
            </a:lvl3pPr>
            <a:lvl4pPr marL="0" marR="0" lvl="3" indent="0" algn="r" rtl="0">
              <a:spcBef>
                <a:spcPts val="0"/>
              </a:spcBef>
              <a:spcAft>
                <a:spcPts val="0"/>
              </a:spcAft>
              <a:buNone/>
              <a:defRPr sz="1400">
                <a:solidFill>
                  <a:srgbClr val="000000"/>
                </a:solidFill>
                <a:latin typeface="Times"/>
                <a:ea typeface="Times"/>
                <a:cs typeface="Times"/>
                <a:sym typeface="Times"/>
              </a:defRPr>
            </a:lvl4pPr>
            <a:lvl5pPr marL="0" marR="0" lvl="4" indent="0" algn="r" rtl="0">
              <a:spcBef>
                <a:spcPts val="0"/>
              </a:spcBef>
              <a:spcAft>
                <a:spcPts val="0"/>
              </a:spcAft>
              <a:buNone/>
              <a:defRPr sz="1400">
                <a:solidFill>
                  <a:srgbClr val="000000"/>
                </a:solidFill>
                <a:latin typeface="Times"/>
                <a:ea typeface="Times"/>
                <a:cs typeface="Times"/>
                <a:sym typeface="Times"/>
              </a:defRPr>
            </a:lvl5pPr>
            <a:lvl6pPr marL="0" marR="0" lvl="5" indent="0" algn="r" rtl="0">
              <a:spcBef>
                <a:spcPts val="0"/>
              </a:spcBef>
              <a:spcAft>
                <a:spcPts val="0"/>
              </a:spcAft>
              <a:buNone/>
              <a:defRPr sz="1400">
                <a:solidFill>
                  <a:srgbClr val="000000"/>
                </a:solidFill>
                <a:latin typeface="Times"/>
                <a:ea typeface="Times"/>
                <a:cs typeface="Times"/>
                <a:sym typeface="Times"/>
              </a:defRPr>
            </a:lvl6pPr>
            <a:lvl7pPr marL="0" marR="0" lvl="6" indent="0" algn="r" rtl="0">
              <a:spcBef>
                <a:spcPts val="0"/>
              </a:spcBef>
              <a:spcAft>
                <a:spcPts val="0"/>
              </a:spcAft>
              <a:buNone/>
              <a:defRPr sz="1400">
                <a:solidFill>
                  <a:srgbClr val="000000"/>
                </a:solidFill>
                <a:latin typeface="Times"/>
                <a:ea typeface="Times"/>
                <a:cs typeface="Times"/>
                <a:sym typeface="Times"/>
              </a:defRPr>
            </a:lvl7pPr>
            <a:lvl8pPr marL="0" marR="0" lvl="7" indent="0" algn="r" rtl="0">
              <a:spcBef>
                <a:spcPts val="0"/>
              </a:spcBef>
              <a:spcAft>
                <a:spcPts val="0"/>
              </a:spcAft>
              <a:buNone/>
              <a:defRPr sz="1400">
                <a:solidFill>
                  <a:srgbClr val="000000"/>
                </a:solidFill>
                <a:latin typeface="Times"/>
                <a:ea typeface="Times"/>
                <a:cs typeface="Times"/>
                <a:sym typeface="Times"/>
              </a:defRPr>
            </a:lvl8pPr>
            <a:lvl9pPr marL="0" marR="0" lvl="8" indent="0" algn="r" rtl="0">
              <a:spcBef>
                <a:spcPts val="0"/>
              </a:spcBef>
              <a:spcAft>
                <a:spcPts val="0"/>
              </a:spcAft>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93" name="Google Shape;93;p1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94" name="Google Shape;94;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95" name="Google Shape;95;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96" name="Google Shape;96;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a:ea typeface="Times"/>
                <a:cs typeface="Times"/>
                <a:sym typeface="Times"/>
              </a:defRPr>
            </a:lvl1pPr>
            <a:lvl2pPr marL="0" marR="0" lvl="1" indent="0" algn="r" rtl="0">
              <a:spcBef>
                <a:spcPts val="0"/>
              </a:spcBef>
              <a:spcAft>
                <a:spcPts val="0"/>
              </a:spcAft>
              <a:buNone/>
              <a:defRPr sz="1400" b="0" i="0" u="none" strike="noStrike" cap="none">
                <a:solidFill>
                  <a:srgbClr val="000000"/>
                </a:solidFill>
                <a:latin typeface="Times"/>
                <a:ea typeface="Times"/>
                <a:cs typeface="Times"/>
                <a:sym typeface="Times"/>
              </a:defRPr>
            </a:lvl2pPr>
            <a:lvl3pPr marL="0" marR="0" lvl="2" indent="0" algn="r" rtl="0">
              <a:spcBef>
                <a:spcPts val="0"/>
              </a:spcBef>
              <a:spcAft>
                <a:spcPts val="0"/>
              </a:spcAft>
              <a:buNone/>
              <a:defRPr sz="1400" b="0" i="0" u="none" strike="noStrike" cap="none">
                <a:solidFill>
                  <a:srgbClr val="000000"/>
                </a:solidFill>
                <a:latin typeface="Times"/>
                <a:ea typeface="Times"/>
                <a:cs typeface="Times"/>
                <a:sym typeface="Times"/>
              </a:defRPr>
            </a:lvl3pPr>
            <a:lvl4pPr marL="0" marR="0" lvl="3" indent="0" algn="r" rtl="0">
              <a:spcBef>
                <a:spcPts val="0"/>
              </a:spcBef>
              <a:spcAft>
                <a:spcPts val="0"/>
              </a:spcAft>
              <a:buNone/>
              <a:defRPr sz="1400" b="0" i="0" u="none" strike="noStrike" cap="none">
                <a:solidFill>
                  <a:srgbClr val="000000"/>
                </a:solidFill>
                <a:latin typeface="Times"/>
                <a:ea typeface="Times"/>
                <a:cs typeface="Times"/>
                <a:sym typeface="Times"/>
              </a:defRPr>
            </a:lvl4pPr>
            <a:lvl5pPr marL="0" marR="0" lvl="4" indent="0" algn="r" rtl="0">
              <a:spcBef>
                <a:spcPts val="0"/>
              </a:spcBef>
              <a:spcAft>
                <a:spcPts val="0"/>
              </a:spcAft>
              <a:buNone/>
              <a:defRPr sz="1400" b="0" i="0" u="none" strike="noStrike" cap="none">
                <a:solidFill>
                  <a:srgbClr val="000000"/>
                </a:solidFill>
                <a:latin typeface="Times"/>
                <a:ea typeface="Times"/>
                <a:cs typeface="Times"/>
                <a:sym typeface="Times"/>
              </a:defRPr>
            </a:lvl5pPr>
            <a:lvl6pPr marL="0" marR="0" lvl="5" indent="0" algn="r" rtl="0">
              <a:spcBef>
                <a:spcPts val="0"/>
              </a:spcBef>
              <a:spcAft>
                <a:spcPts val="0"/>
              </a:spcAft>
              <a:buNone/>
              <a:defRPr sz="1400" b="0" i="0" u="none" strike="noStrike" cap="none">
                <a:solidFill>
                  <a:srgbClr val="000000"/>
                </a:solidFill>
                <a:latin typeface="Times"/>
                <a:ea typeface="Times"/>
                <a:cs typeface="Times"/>
                <a:sym typeface="Times"/>
              </a:defRPr>
            </a:lvl6pPr>
            <a:lvl7pPr marL="0" marR="0" lvl="6" indent="0" algn="r" rtl="0">
              <a:spcBef>
                <a:spcPts val="0"/>
              </a:spcBef>
              <a:spcAft>
                <a:spcPts val="0"/>
              </a:spcAft>
              <a:buNone/>
              <a:defRPr sz="1400" b="0" i="0" u="none" strike="noStrike" cap="none">
                <a:solidFill>
                  <a:srgbClr val="000000"/>
                </a:solidFill>
                <a:latin typeface="Times"/>
                <a:ea typeface="Times"/>
                <a:cs typeface="Times"/>
                <a:sym typeface="Times"/>
              </a:defRPr>
            </a:lvl7pPr>
            <a:lvl8pPr marL="0" marR="0" lvl="7" indent="0" algn="r" rtl="0">
              <a:spcBef>
                <a:spcPts val="0"/>
              </a:spcBef>
              <a:spcAft>
                <a:spcPts val="0"/>
              </a:spcAft>
              <a:buNone/>
              <a:defRPr sz="1400" b="0" i="0" u="none" strike="noStrike" cap="none">
                <a:solidFill>
                  <a:srgbClr val="000000"/>
                </a:solidFill>
                <a:latin typeface="Times"/>
                <a:ea typeface="Times"/>
                <a:cs typeface="Times"/>
                <a:sym typeface="Times"/>
              </a:defRPr>
            </a:lvl8pPr>
            <a:lvl9pPr marL="0" marR="0" lvl="8" indent="0" algn="r" rtl="0">
              <a:spcBef>
                <a:spcPts val="0"/>
              </a:spcBef>
              <a:spcAft>
                <a:spcPts val="0"/>
              </a:spcAft>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89" name="Google Shape;189;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90" name="Google Shape;190;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91" name="Google Shape;191;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192" name="Google Shape;192;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a:ea typeface="Times"/>
                <a:cs typeface="Times"/>
                <a:sym typeface="Times"/>
              </a:defRPr>
            </a:lvl1pPr>
            <a:lvl2pPr marL="0" marR="0" lvl="1" indent="0" algn="r" rtl="0">
              <a:spcBef>
                <a:spcPts val="0"/>
              </a:spcBef>
              <a:spcAft>
                <a:spcPts val="0"/>
              </a:spcAft>
              <a:buNone/>
              <a:defRPr sz="1400" b="0" i="0" u="none" strike="noStrike" cap="none">
                <a:solidFill>
                  <a:srgbClr val="000000"/>
                </a:solidFill>
                <a:latin typeface="Times"/>
                <a:ea typeface="Times"/>
                <a:cs typeface="Times"/>
                <a:sym typeface="Times"/>
              </a:defRPr>
            </a:lvl2pPr>
            <a:lvl3pPr marL="0" marR="0" lvl="2" indent="0" algn="r" rtl="0">
              <a:spcBef>
                <a:spcPts val="0"/>
              </a:spcBef>
              <a:spcAft>
                <a:spcPts val="0"/>
              </a:spcAft>
              <a:buNone/>
              <a:defRPr sz="1400" b="0" i="0" u="none" strike="noStrike" cap="none">
                <a:solidFill>
                  <a:srgbClr val="000000"/>
                </a:solidFill>
                <a:latin typeface="Times"/>
                <a:ea typeface="Times"/>
                <a:cs typeface="Times"/>
                <a:sym typeface="Times"/>
              </a:defRPr>
            </a:lvl3pPr>
            <a:lvl4pPr marL="0" marR="0" lvl="3" indent="0" algn="r" rtl="0">
              <a:spcBef>
                <a:spcPts val="0"/>
              </a:spcBef>
              <a:spcAft>
                <a:spcPts val="0"/>
              </a:spcAft>
              <a:buNone/>
              <a:defRPr sz="1400" b="0" i="0" u="none" strike="noStrike" cap="none">
                <a:solidFill>
                  <a:srgbClr val="000000"/>
                </a:solidFill>
                <a:latin typeface="Times"/>
                <a:ea typeface="Times"/>
                <a:cs typeface="Times"/>
                <a:sym typeface="Times"/>
              </a:defRPr>
            </a:lvl4pPr>
            <a:lvl5pPr marL="0" marR="0" lvl="4" indent="0" algn="r" rtl="0">
              <a:spcBef>
                <a:spcPts val="0"/>
              </a:spcBef>
              <a:spcAft>
                <a:spcPts val="0"/>
              </a:spcAft>
              <a:buNone/>
              <a:defRPr sz="1400" b="0" i="0" u="none" strike="noStrike" cap="none">
                <a:solidFill>
                  <a:srgbClr val="000000"/>
                </a:solidFill>
                <a:latin typeface="Times"/>
                <a:ea typeface="Times"/>
                <a:cs typeface="Times"/>
                <a:sym typeface="Times"/>
              </a:defRPr>
            </a:lvl5pPr>
            <a:lvl6pPr marL="0" marR="0" lvl="5" indent="0" algn="r" rtl="0">
              <a:spcBef>
                <a:spcPts val="0"/>
              </a:spcBef>
              <a:spcAft>
                <a:spcPts val="0"/>
              </a:spcAft>
              <a:buNone/>
              <a:defRPr sz="1400" b="0" i="0" u="none" strike="noStrike" cap="none">
                <a:solidFill>
                  <a:srgbClr val="000000"/>
                </a:solidFill>
                <a:latin typeface="Times"/>
                <a:ea typeface="Times"/>
                <a:cs typeface="Times"/>
                <a:sym typeface="Times"/>
              </a:defRPr>
            </a:lvl6pPr>
            <a:lvl7pPr marL="0" marR="0" lvl="6" indent="0" algn="r" rtl="0">
              <a:spcBef>
                <a:spcPts val="0"/>
              </a:spcBef>
              <a:spcAft>
                <a:spcPts val="0"/>
              </a:spcAft>
              <a:buNone/>
              <a:defRPr sz="1400" b="0" i="0" u="none" strike="noStrike" cap="none">
                <a:solidFill>
                  <a:srgbClr val="000000"/>
                </a:solidFill>
                <a:latin typeface="Times"/>
                <a:ea typeface="Times"/>
                <a:cs typeface="Times"/>
                <a:sym typeface="Times"/>
              </a:defRPr>
            </a:lvl7pPr>
            <a:lvl8pPr marL="0" marR="0" lvl="7" indent="0" algn="r" rtl="0">
              <a:spcBef>
                <a:spcPts val="0"/>
              </a:spcBef>
              <a:spcAft>
                <a:spcPts val="0"/>
              </a:spcAft>
              <a:buNone/>
              <a:defRPr sz="1400" b="0" i="0" u="none" strike="noStrike" cap="none">
                <a:solidFill>
                  <a:srgbClr val="000000"/>
                </a:solidFill>
                <a:latin typeface="Times"/>
                <a:ea typeface="Times"/>
                <a:cs typeface="Times"/>
                <a:sym typeface="Times"/>
              </a:defRPr>
            </a:lvl8pPr>
            <a:lvl9pPr marL="0" marR="0" lvl="8" indent="0" algn="r" rtl="0">
              <a:spcBef>
                <a:spcPts val="0"/>
              </a:spcBef>
              <a:spcAft>
                <a:spcPts val="0"/>
              </a:spcAft>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06" name="Google Shape;306;p4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307" name="Google Shape;307;p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308" name="Google Shape;308;p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309" name="Google Shape;309;p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a:ea typeface="Times"/>
                <a:cs typeface="Times"/>
                <a:sym typeface="Times"/>
              </a:defRPr>
            </a:lvl1pPr>
            <a:lvl2pPr marL="0" marR="0" lvl="1" indent="0" algn="r" rtl="0">
              <a:spcBef>
                <a:spcPts val="0"/>
              </a:spcBef>
              <a:spcAft>
                <a:spcPts val="0"/>
              </a:spcAft>
              <a:buNone/>
              <a:defRPr sz="1400" b="0" i="0" u="none" strike="noStrike" cap="none">
                <a:solidFill>
                  <a:srgbClr val="000000"/>
                </a:solidFill>
                <a:latin typeface="Times"/>
                <a:ea typeface="Times"/>
                <a:cs typeface="Times"/>
                <a:sym typeface="Times"/>
              </a:defRPr>
            </a:lvl2pPr>
            <a:lvl3pPr marL="0" marR="0" lvl="2" indent="0" algn="r" rtl="0">
              <a:spcBef>
                <a:spcPts val="0"/>
              </a:spcBef>
              <a:spcAft>
                <a:spcPts val="0"/>
              </a:spcAft>
              <a:buNone/>
              <a:defRPr sz="1400" b="0" i="0" u="none" strike="noStrike" cap="none">
                <a:solidFill>
                  <a:srgbClr val="000000"/>
                </a:solidFill>
                <a:latin typeface="Times"/>
                <a:ea typeface="Times"/>
                <a:cs typeface="Times"/>
                <a:sym typeface="Times"/>
              </a:defRPr>
            </a:lvl3pPr>
            <a:lvl4pPr marL="0" marR="0" lvl="3" indent="0" algn="r" rtl="0">
              <a:spcBef>
                <a:spcPts val="0"/>
              </a:spcBef>
              <a:spcAft>
                <a:spcPts val="0"/>
              </a:spcAft>
              <a:buNone/>
              <a:defRPr sz="1400" b="0" i="0" u="none" strike="noStrike" cap="none">
                <a:solidFill>
                  <a:srgbClr val="000000"/>
                </a:solidFill>
                <a:latin typeface="Times"/>
                <a:ea typeface="Times"/>
                <a:cs typeface="Times"/>
                <a:sym typeface="Times"/>
              </a:defRPr>
            </a:lvl4pPr>
            <a:lvl5pPr marL="0" marR="0" lvl="4" indent="0" algn="r" rtl="0">
              <a:spcBef>
                <a:spcPts val="0"/>
              </a:spcBef>
              <a:spcAft>
                <a:spcPts val="0"/>
              </a:spcAft>
              <a:buNone/>
              <a:defRPr sz="1400" b="0" i="0" u="none" strike="noStrike" cap="none">
                <a:solidFill>
                  <a:srgbClr val="000000"/>
                </a:solidFill>
                <a:latin typeface="Times"/>
                <a:ea typeface="Times"/>
                <a:cs typeface="Times"/>
                <a:sym typeface="Times"/>
              </a:defRPr>
            </a:lvl5pPr>
            <a:lvl6pPr marL="0" marR="0" lvl="5" indent="0" algn="r" rtl="0">
              <a:spcBef>
                <a:spcPts val="0"/>
              </a:spcBef>
              <a:spcAft>
                <a:spcPts val="0"/>
              </a:spcAft>
              <a:buNone/>
              <a:defRPr sz="1400" b="0" i="0" u="none" strike="noStrike" cap="none">
                <a:solidFill>
                  <a:srgbClr val="000000"/>
                </a:solidFill>
                <a:latin typeface="Times"/>
                <a:ea typeface="Times"/>
                <a:cs typeface="Times"/>
                <a:sym typeface="Times"/>
              </a:defRPr>
            </a:lvl6pPr>
            <a:lvl7pPr marL="0" marR="0" lvl="6" indent="0" algn="r" rtl="0">
              <a:spcBef>
                <a:spcPts val="0"/>
              </a:spcBef>
              <a:spcAft>
                <a:spcPts val="0"/>
              </a:spcAft>
              <a:buNone/>
              <a:defRPr sz="1400" b="0" i="0" u="none" strike="noStrike" cap="none">
                <a:solidFill>
                  <a:srgbClr val="000000"/>
                </a:solidFill>
                <a:latin typeface="Times"/>
                <a:ea typeface="Times"/>
                <a:cs typeface="Times"/>
                <a:sym typeface="Times"/>
              </a:defRPr>
            </a:lvl7pPr>
            <a:lvl8pPr marL="0" marR="0" lvl="7" indent="0" algn="r" rtl="0">
              <a:spcBef>
                <a:spcPts val="0"/>
              </a:spcBef>
              <a:spcAft>
                <a:spcPts val="0"/>
              </a:spcAft>
              <a:buNone/>
              <a:defRPr sz="1400" b="0" i="0" u="none" strike="noStrike" cap="none">
                <a:solidFill>
                  <a:srgbClr val="000000"/>
                </a:solidFill>
                <a:latin typeface="Times"/>
                <a:ea typeface="Times"/>
                <a:cs typeface="Times"/>
                <a:sym typeface="Times"/>
              </a:defRPr>
            </a:lvl8pPr>
            <a:lvl9pPr marL="0" marR="0" lvl="8" indent="0" algn="r" rtl="0">
              <a:spcBef>
                <a:spcPts val="0"/>
              </a:spcBef>
              <a:spcAft>
                <a:spcPts val="0"/>
              </a:spcAft>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Google Shape;422;p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423" name="Google Shape;423;p6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424" name="Google Shape;424;p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425" name="Google Shape;425;p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426" name="Google Shape;426;p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a:ea typeface="Times"/>
                <a:cs typeface="Times"/>
                <a:sym typeface="Times"/>
              </a:defRPr>
            </a:lvl1pPr>
            <a:lvl2pPr marL="0" marR="0" lvl="1" indent="0" algn="r" rtl="0">
              <a:spcBef>
                <a:spcPts val="0"/>
              </a:spcBef>
              <a:spcAft>
                <a:spcPts val="0"/>
              </a:spcAft>
              <a:buNone/>
              <a:defRPr sz="1400" b="0" i="0" u="none" strike="noStrike" cap="none">
                <a:solidFill>
                  <a:srgbClr val="000000"/>
                </a:solidFill>
                <a:latin typeface="Times"/>
                <a:ea typeface="Times"/>
                <a:cs typeface="Times"/>
                <a:sym typeface="Times"/>
              </a:defRPr>
            </a:lvl2pPr>
            <a:lvl3pPr marL="0" marR="0" lvl="2" indent="0" algn="r" rtl="0">
              <a:spcBef>
                <a:spcPts val="0"/>
              </a:spcBef>
              <a:spcAft>
                <a:spcPts val="0"/>
              </a:spcAft>
              <a:buNone/>
              <a:defRPr sz="1400" b="0" i="0" u="none" strike="noStrike" cap="none">
                <a:solidFill>
                  <a:srgbClr val="000000"/>
                </a:solidFill>
                <a:latin typeface="Times"/>
                <a:ea typeface="Times"/>
                <a:cs typeface="Times"/>
                <a:sym typeface="Times"/>
              </a:defRPr>
            </a:lvl3pPr>
            <a:lvl4pPr marL="0" marR="0" lvl="3" indent="0" algn="r" rtl="0">
              <a:spcBef>
                <a:spcPts val="0"/>
              </a:spcBef>
              <a:spcAft>
                <a:spcPts val="0"/>
              </a:spcAft>
              <a:buNone/>
              <a:defRPr sz="1400" b="0" i="0" u="none" strike="noStrike" cap="none">
                <a:solidFill>
                  <a:srgbClr val="000000"/>
                </a:solidFill>
                <a:latin typeface="Times"/>
                <a:ea typeface="Times"/>
                <a:cs typeface="Times"/>
                <a:sym typeface="Times"/>
              </a:defRPr>
            </a:lvl4pPr>
            <a:lvl5pPr marL="0" marR="0" lvl="4" indent="0" algn="r" rtl="0">
              <a:spcBef>
                <a:spcPts val="0"/>
              </a:spcBef>
              <a:spcAft>
                <a:spcPts val="0"/>
              </a:spcAft>
              <a:buNone/>
              <a:defRPr sz="1400" b="0" i="0" u="none" strike="noStrike" cap="none">
                <a:solidFill>
                  <a:srgbClr val="000000"/>
                </a:solidFill>
                <a:latin typeface="Times"/>
                <a:ea typeface="Times"/>
                <a:cs typeface="Times"/>
                <a:sym typeface="Times"/>
              </a:defRPr>
            </a:lvl5pPr>
            <a:lvl6pPr marL="0" marR="0" lvl="5" indent="0" algn="r" rtl="0">
              <a:spcBef>
                <a:spcPts val="0"/>
              </a:spcBef>
              <a:spcAft>
                <a:spcPts val="0"/>
              </a:spcAft>
              <a:buNone/>
              <a:defRPr sz="1400" b="0" i="0" u="none" strike="noStrike" cap="none">
                <a:solidFill>
                  <a:srgbClr val="000000"/>
                </a:solidFill>
                <a:latin typeface="Times"/>
                <a:ea typeface="Times"/>
                <a:cs typeface="Times"/>
                <a:sym typeface="Times"/>
              </a:defRPr>
            </a:lvl6pPr>
            <a:lvl7pPr marL="0" marR="0" lvl="6" indent="0" algn="r" rtl="0">
              <a:spcBef>
                <a:spcPts val="0"/>
              </a:spcBef>
              <a:spcAft>
                <a:spcPts val="0"/>
              </a:spcAft>
              <a:buNone/>
              <a:defRPr sz="1400" b="0" i="0" u="none" strike="noStrike" cap="none">
                <a:solidFill>
                  <a:srgbClr val="000000"/>
                </a:solidFill>
                <a:latin typeface="Times"/>
                <a:ea typeface="Times"/>
                <a:cs typeface="Times"/>
                <a:sym typeface="Times"/>
              </a:defRPr>
            </a:lvl7pPr>
            <a:lvl8pPr marL="0" marR="0" lvl="7" indent="0" algn="r" rtl="0">
              <a:spcBef>
                <a:spcPts val="0"/>
              </a:spcBef>
              <a:spcAft>
                <a:spcPts val="0"/>
              </a:spcAft>
              <a:buNone/>
              <a:defRPr sz="1400" b="0" i="0" u="none" strike="noStrike" cap="none">
                <a:solidFill>
                  <a:srgbClr val="000000"/>
                </a:solidFill>
                <a:latin typeface="Times"/>
                <a:ea typeface="Times"/>
                <a:cs typeface="Times"/>
                <a:sym typeface="Times"/>
              </a:defRPr>
            </a:lvl8pPr>
            <a:lvl9pPr marL="0" marR="0" lvl="8" indent="0" algn="r" rtl="0">
              <a:spcBef>
                <a:spcPts val="0"/>
              </a:spcBef>
              <a:spcAft>
                <a:spcPts val="0"/>
              </a:spcAft>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8"/>
        <p:cNvGrpSpPr/>
        <p:nvPr/>
      </p:nvGrpSpPr>
      <p:grpSpPr>
        <a:xfrm>
          <a:off x="0" y="0"/>
          <a:ext cx="0" cy="0"/>
          <a:chOff x="0" y="0"/>
          <a:chExt cx="0" cy="0"/>
        </a:xfrm>
      </p:grpSpPr>
      <p:sp>
        <p:nvSpPr>
          <p:cNvPr id="539" name="Google Shape;539;p8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40" name="Google Shape;540;p8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541" name="Google Shape;541;p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542" name="Google Shape;542;p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543" name="Google Shape;543;p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a:ea typeface="Times"/>
                <a:cs typeface="Times"/>
                <a:sym typeface="Times"/>
              </a:defRPr>
            </a:lvl1pPr>
            <a:lvl2pPr marL="0" marR="0" lvl="1" indent="0" algn="r" rtl="0">
              <a:spcBef>
                <a:spcPts val="0"/>
              </a:spcBef>
              <a:spcAft>
                <a:spcPts val="0"/>
              </a:spcAft>
              <a:buNone/>
              <a:defRPr sz="1400" b="0" i="0" u="none" strike="noStrike" cap="none">
                <a:solidFill>
                  <a:srgbClr val="000000"/>
                </a:solidFill>
                <a:latin typeface="Times"/>
                <a:ea typeface="Times"/>
                <a:cs typeface="Times"/>
                <a:sym typeface="Times"/>
              </a:defRPr>
            </a:lvl2pPr>
            <a:lvl3pPr marL="0" marR="0" lvl="2" indent="0" algn="r" rtl="0">
              <a:spcBef>
                <a:spcPts val="0"/>
              </a:spcBef>
              <a:spcAft>
                <a:spcPts val="0"/>
              </a:spcAft>
              <a:buNone/>
              <a:defRPr sz="1400" b="0" i="0" u="none" strike="noStrike" cap="none">
                <a:solidFill>
                  <a:srgbClr val="000000"/>
                </a:solidFill>
                <a:latin typeface="Times"/>
                <a:ea typeface="Times"/>
                <a:cs typeface="Times"/>
                <a:sym typeface="Times"/>
              </a:defRPr>
            </a:lvl3pPr>
            <a:lvl4pPr marL="0" marR="0" lvl="3" indent="0" algn="r" rtl="0">
              <a:spcBef>
                <a:spcPts val="0"/>
              </a:spcBef>
              <a:spcAft>
                <a:spcPts val="0"/>
              </a:spcAft>
              <a:buNone/>
              <a:defRPr sz="1400" b="0" i="0" u="none" strike="noStrike" cap="none">
                <a:solidFill>
                  <a:srgbClr val="000000"/>
                </a:solidFill>
                <a:latin typeface="Times"/>
                <a:ea typeface="Times"/>
                <a:cs typeface="Times"/>
                <a:sym typeface="Times"/>
              </a:defRPr>
            </a:lvl4pPr>
            <a:lvl5pPr marL="0" marR="0" lvl="4" indent="0" algn="r" rtl="0">
              <a:spcBef>
                <a:spcPts val="0"/>
              </a:spcBef>
              <a:spcAft>
                <a:spcPts val="0"/>
              </a:spcAft>
              <a:buNone/>
              <a:defRPr sz="1400" b="0" i="0" u="none" strike="noStrike" cap="none">
                <a:solidFill>
                  <a:srgbClr val="000000"/>
                </a:solidFill>
                <a:latin typeface="Times"/>
                <a:ea typeface="Times"/>
                <a:cs typeface="Times"/>
                <a:sym typeface="Times"/>
              </a:defRPr>
            </a:lvl5pPr>
            <a:lvl6pPr marL="0" marR="0" lvl="5" indent="0" algn="r" rtl="0">
              <a:spcBef>
                <a:spcPts val="0"/>
              </a:spcBef>
              <a:spcAft>
                <a:spcPts val="0"/>
              </a:spcAft>
              <a:buNone/>
              <a:defRPr sz="1400" b="0" i="0" u="none" strike="noStrike" cap="none">
                <a:solidFill>
                  <a:srgbClr val="000000"/>
                </a:solidFill>
                <a:latin typeface="Times"/>
                <a:ea typeface="Times"/>
                <a:cs typeface="Times"/>
                <a:sym typeface="Times"/>
              </a:defRPr>
            </a:lvl6pPr>
            <a:lvl7pPr marL="0" marR="0" lvl="6" indent="0" algn="r" rtl="0">
              <a:spcBef>
                <a:spcPts val="0"/>
              </a:spcBef>
              <a:spcAft>
                <a:spcPts val="0"/>
              </a:spcAft>
              <a:buNone/>
              <a:defRPr sz="1400" b="0" i="0" u="none" strike="noStrike" cap="none">
                <a:solidFill>
                  <a:srgbClr val="000000"/>
                </a:solidFill>
                <a:latin typeface="Times"/>
                <a:ea typeface="Times"/>
                <a:cs typeface="Times"/>
                <a:sym typeface="Times"/>
              </a:defRPr>
            </a:lvl7pPr>
            <a:lvl8pPr marL="0" marR="0" lvl="7" indent="0" algn="r" rtl="0">
              <a:spcBef>
                <a:spcPts val="0"/>
              </a:spcBef>
              <a:spcAft>
                <a:spcPts val="0"/>
              </a:spcAft>
              <a:buNone/>
              <a:defRPr sz="1400" b="0" i="0" u="none" strike="noStrike" cap="none">
                <a:solidFill>
                  <a:srgbClr val="000000"/>
                </a:solidFill>
                <a:latin typeface="Times"/>
                <a:ea typeface="Times"/>
                <a:cs typeface="Times"/>
                <a:sym typeface="Times"/>
              </a:defRPr>
            </a:lvl8pPr>
            <a:lvl9pPr marL="0" marR="0" lvl="8" indent="0" algn="r" rtl="0">
              <a:spcBef>
                <a:spcPts val="0"/>
              </a:spcBef>
              <a:spcAft>
                <a:spcPts val="0"/>
              </a:spcAft>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5"/>
        <p:cNvGrpSpPr/>
        <p:nvPr/>
      </p:nvGrpSpPr>
      <p:grpSpPr>
        <a:xfrm>
          <a:off x="0" y="0"/>
          <a:ext cx="0" cy="0"/>
          <a:chOff x="0" y="0"/>
          <a:chExt cx="0" cy="0"/>
        </a:xfrm>
      </p:grpSpPr>
      <p:sp>
        <p:nvSpPr>
          <p:cNvPr id="656" name="Google Shape;656;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7" name="Google Shape;657;p10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8" name="Google Shape;658;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9" name="Google Shape;659;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0" name="Google Shape;660;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39" name="Google Shape;739;p11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740" name="Google Shape;740;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741" name="Google Shape;741;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742" name="Google Shape;742;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a:ea typeface="Times"/>
                <a:cs typeface="Times"/>
                <a:sym typeface="Times"/>
              </a:defRPr>
            </a:lvl1pPr>
            <a:lvl2pPr marL="0" marR="0" lvl="1" indent="0" algn="r" rtl="0">
              <a:spcBef>
                <a:spcPts val="0"/>
              </a:spcBef>
              <a:spcAft>
                <a:spcPts val="0"/>
              </a:spcAft>
              <a:buNone/>
              <a:defRPr sz="1400" b="0" i="0" u="none" strike="noStrike" cap="none">
                <a:solidFill>
                  <a:srgbClr val="000000"/>
                </a:solidFill>
                <a:latin typeface="Times"/>
                <a:ea typeface="Times"/>
                <a:cs typeface="Times"/>
                <a:sym typeface="Times"/>
              </a:defRPr>
            </a:lvl2pPr>
            <a:lvl3pPr marL="0" marR="0" lvl="2" indent="0" algn="r" rtl="0">
              <a:spcBef>
                <a:spcPts val="0"/>
              </a:spcBef>
              <a:spcAft>
                <a:spcPts val="0"/>
              </a:spcAft>
              <a:buNone/>
              <a:defRPr sz="1400" b="0" i="0" u="none" strike="noStrike" cap="none">
                <a:solidFill>
                  <a:srgbClr val="000000"/>
                </a:solidFill>
                <a:latin typeface="Times"/>
                <a:ea typeface="Times"/>
                <a:cs typeface="Times"/>
                <a:sym typeface="Times"/>
              </a:defRPr>
            </a:lvl3pPr>
            <a:lvl4pPr marL="0" marR="0" lvl="3" indent="0" algn="r" rtl="0">
              <a:spcBef>
                <a:spcPts val="0"/>
              </a:spcBef>
              <a:spcAft>
                <a:spcPts val="0"/>
              </a:spcAft>
              <a:buNone/>
              <a:defRPr sz="1400" b="0" i="0" u="none" strike="noStrike" cap="none">
                <a:solidFill>
                  <a:srgbClr val="000000"/>
                </a:solidFill>
                <a:latin typeface="Times"/>
                <a:ea typeface="Times"/>
                <a:cs typeface="Times"/>
                <a:sym typeface="Times"/>
              </a:defRPr>
            </a:lvl4pPr>
            <a:lvl5pPr marL="0" marR="0" lvl="4" indent="0" algn="r" rtl="0">
              <a:spcBef>
                <a:spcPts val="0"/>
              </a:spcBef>
              <a:spcAft>
                <a:spcPts val="0"/>
              </a:spcAft>
              <a:buNone/>
              <a:defRPr sz="1400" b="0" i="0" u="none" strike="noStrike" cap="none">
                <a:solidFill>
                  <a:srgbClr val="000000"/>
                </a:solidFill>
                <a:latin typeface="Times"/>
                <a:ea typeface="Times"/>
                <a:cs typeface="Times"/>
                <a:sym typeface="Times"/>
              </a:defRPr>
            </a:lvl5pPr>
            <a:lvl6pPr marL="0" marR="0" lvl="5" indent="0" algn="r" rtl="0">
              <a:spcBef>
                <a:spcPts val="0"/>
              </a:spcBef>
              <a:spcAft>
                <a:spcPts val="0"/>
              </a:spcAft>
              <a:buNone/>
              <a:defRPr sz="1400" b="0" i="0" u="none" strike="noStrike" cap="none">
                <a:solidFill>
                  <a:srgbClr val="000000"/>
                </a:solidFill>
                <a:latin typeface="Times"/>
                <a:ea typeface="Times"/>
                <a:cs typeface="Times"/>
                <a:sym typeface="Times"/>
              </a:defRPr>
            </a:lvl6pPr>
            <a:lvl7pPr marL="0" marR="0" lvl="6" indent="0" algn="r" rtl="0">
              <a:spcBef>
                <a:spcPts val="0"/>
              </a:spcBef>
              <a:spcAft>
                <a:spcPts val="0"/>
              </a:spcAft>
              <a:buNone/>
              <a:defRPr sz="1400" b="0" i="0" u="none" strike="noStrike" cap="none">
                <a:solidFill>
                  <a:srgbClr val="000000"/>
                </a:solidFill>
                <a:latin typeface="Times"/>
                <a:ea typeface="Times"/>
                <a:cs typeface="Times"/>
                <a:sym typeface="Times"/>
              </a:defRPr>
            </a:lvl7pPr>
            <a:lvl8pPr marL="0" marR="0" lvl="7" indent="0" algn="r" rtl="0">
              <a:spcBef>
                <a:spcPts val="0"/>
              </a:spcBef>
              <a:spcAft>
                <a:spcPts val="0"/>
              </a:spcAft>
              <a:buNone/>
              <a:defRPr sz="1400" b="0" i="0" u="none" strike="noStrike" cap="none">
                <a:solidFill>
                  <a:srgbClr val="000000"/>
                </a:solidFill>
                <a:latin typeface="Times"/>
                <a:ea typeface="Times"/>
                <a:cs typeface="Times"/>
                <a:sym typeface="Times"/>
              </a:defRPr>
            </a:lvl8pPr>
            <a:lvl9pPr marL="0" marR="0" lvl="8" indent="0" algn="r" rtl="0">
              <a:spcBef>
                <a:spcPts val="0"/>
              </a:spcBef>
              <a:spcAft>
                <a:spcPts val="0"/>
              </a:spcAft>
              <a:buNone/>
              <a:defRPr sz="1400" b="0" i="0" u="none" strike="noStrike" cap="none">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4"/>
        <p:cNvGrpSpPr/>
        <p:nvPr/>
      </p:nvGrpSpPr>
      <p:grpSpPr>
        <a:xfrm>
          <a:off x="0" y="0"/>
          <a:ext cx="0" cy="0"/>
          <a:chOff x="0" y="0"/>
          <a:chExt cx="0" cy="0"/>
        </a:xfrm>
      </p:grpSpPr>
      <p:sp>
        <p:nvSpPr>
          <p:cNvPr id="855" name="Google Shape;855;p1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856" name="Google Shape;856;p13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857" name="Google Shape;857;p1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858" name="Google Shape;858;p1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859" name="Google Shape;859;p1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a:ea typeface="Times"/>
                <a:cs typeface="Times"/>
                <a:sym typeface="Times"/>
              </a:defRPr>
            </a:lvl1pPr>
            <a:lvl2pPr marL="0" marR="0" lvl="1" indent="0" algn="r" rtl="0">
              <a:spcBef>
                <a:spcPts val="0"/>
              </a:spcBef>
              <a:spcAft>
                <a:spcPts val="0"/>
              </a:spcAft>
              <a:buNone/>
              <a:defRPr sz="1400">
                <a:solidFill>
                  <a:srgbClr val="000000"/>
                </a:solidFill>
                <a:latin typeface="Times"/>
                <a:ea typeface="Times"/>
                <a:cs typeface="Times"/>
                <a:sym typeface="Times"/>
              </a:defRPr>
            </a:lvl2pPr>
            <a:lvl3pPr marL="0" marR="0" lvl="2" indent="0" algn="r" rtl="0">
              <a:spcBef>
                <a:spcPts val="0"/>
              </a:spcBef>
              <a:spcAft>
                <a:spcPts val="0"/>
              </a:spcAft>
              <a:buNone/>
              <a:defRPr sz="1400">
                <a:solidFill>
                  <a:srgbClr val="000000"/>
                </a:solidFill>
                <a:latin typeface="Times"/>
                <a:ea typeface="Times"/>
                <a:cs typeface="Times"/>
                <a:sym typeface="Times"/>
              </a:defRPr>
            </a:lvl3pPr>
            <a:lvl4pPr marL="0" marR="0" lvl="3" indent="0" algn="r" rtl="0">
              <a:spcBef>
                <a:spcPts val="0"/>
              </a:spcBef>
              <a:spcAft>
                <a:spcPts val="0"/>
              </a:spcAft>
              <a:buNone/>
              <a:defRPr sz="1400">
                <a:solidFill>
                  <a:srgbClr val="000000"/>
                </a:solidFill>
                <a:latin typeface="Times"/>
                <a:ea typeface="Times"/>
                <a:cs typeface="Times"/>
                <a:sym typeface="Times"/>
              </a:defRPr>
            </a:lvl4pPr>
            <a:lvl5pPr marL="0" marR="0" lvl="4" indent="0" algn="r" rtl="0">
              <a:spcBef>
                <a:spcPts val="0"/>
              </a:spcBef>
              <a:spcAft>
                <a:spcPts val="0"/>
              </a:spcAft>
              <a:buNone/>
              <a:defRPr sz="1400">
                <a:solidFill>
                  <a:srgbClr val="000000"/>
                </a:solidFill>
                <a:latin typeface="Times"/>
                <a:ea typeface="Times"/>
                <a:cs typeface="Times"/>
                <a:sym typeface="Times"/>
              </a:defRPr>
            </a:lvl5pPr>
            <a:lvl6pPr marL="0" marR="0" lvl="5" indent="0" algn="r" rtl="0">
              <a:spcBef>
                <a:spcPts val="0"/>
              </a:spcBef>
              <a:spcAft>
                <a:spcPts val="0"/>
              </a:spcAft>
              <a:buNone/>
              <a:defRPr sz="1400">
                <a:solidFill>
                  <a:srgbClr val="000000"/>
                </a:solidFill>
                <a:latin typeface="Times"/>
                <a:ea typeface="Times"/>
                <a:cs typeface="Times"/>
                <a:sym typeface="Times"/>
              </a:defRPr>
            </a:lvl6pPr>
            <a:lvl7pPr marL="0" marR="0" lvl="6" indent="0" algn="r" rtl="0">
              <a:spcBef>
                <a:spcPts val="0"/>
              </a:spcBef>
              <a:spcAft>
                <a:spcPts val="0"/>
              </a:spcAft>
              <a:buNone/>
              <a:defRPr sz="1400">
                <a:solidFill>
                  <a:srgbClr val="000000"/>
                </a:solidFill>
                <a:latin typeface="Times"/>
                <a:ea typeface="Times"/>
                <a:cs typeface="Times"/>
                <a:sym typeface="Times"/>
              </a:defRPr>
            </a:lvl7pPr>
            <a:lvl8pPr marL="0" marR="0" lvl="7" indent="0" algn="r" rtl="0">
              <a:spcBef>
                <a:spcPts val="0"/>
              </a:spcBef>
              <a:spcAft>
                <a:spcPts val="0"/>
              </a:spcAft>
              <a:buNone/>
              <a:defRPr sz="1400">
                <a:solidFill>
                  <a:srgbClr val="000000"/>
                </a:solidFill>
                <a:latin typeface="Times"/>
                <a:ea typeface="Times"/>
                <a:cs typeface="Times"/>
                <a:sym typeface="Times"/>
              </a:defRPr>
            </a:lvl8pPr>
            <a:lvl9pPr marL="0" marR="0" lvl="8" indent="0" algn="r" rtl="0">
              <a:spcBef>
                <a:spcPts val="0"/>
              </a:spcBef>
              <a:spcAft>
                <a:spcPts val="0"/>
              </a:spcAft>
              <a:buNone/>
              <a:defRPr sz="1400">
                <a:solidFill>
                  <a:srgbClr val="000000"/>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chnm.gmu.edu/acpstah/unitdocs/unit8/lesson3/nybank.jp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EOzMdEwYmDU"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8.xml"/><Relationship Id="rId5" Type="http://schemas.openxmlformats.org/officeDocument/2006/relationships/image" Target="../media/image11.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8.png"/><Relationship Id="rId12"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95.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07.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07.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2.png"/><Relationship Id="rId7" Type="http://schemas.openxmlformats.org/officeDocument/2006/relationships/hyperlink" Target="http://www.google.com/url?sa=i&amp;source=images&amp;cd=&amp;cad=rja&amp;uact=8&amp;ved=0CAgQjRw&amp;url=http://www.legendsofamerica.com/20th-hoovervilles.html&amp;ei=i39rVN_YG6SrjALSp4CgCw&amp;psig=AFQjCNHsLNXBISUF9MUSvksCT7XXoH81gw&amp;ust=1416417547540726" TargetMode="External"/><Relationship Id="rId2" Type="http://schemas.openxmlformats.org/officeDocument/2006/relationships/notesSlide" Target="../notesSlides/notesSlide35.xml"/><Relationship Id="rId1" Type="http://schemas.openxmlformats.org/officeDocument/2006/relationships/slideLayout" Target="../slideLayouts/slideLayout10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107.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24.xml"/><Relationship Id="rId5" Type="http://schemas.openxmlformats.org/officeDocument/2006/relationships/image" Target="../media/image74.png"/><Relationship Id="rId4" Type="http://schemas.openxmlformats.org/officeDocument/2006/relationships/image" Target="../media/image73.jp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138.xml"/><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9.xml"/><Relationship Id="rId1" Type="http://schemas.openxmlformats.org/officeDocument/2006/relationships/slideLayout" Target="../slideLayouts/slideLayout152.xml"/><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66.xml"/><Relationship Id="rId6" Type="http://schemas.openxmlformats.org/officeDocument/2006/relationships/hyperlink" Target="https://www.youtube.com/watch?v=mDffr6RFMiM" TargetMode="External"/><Relationship Id="rId5" Type="http://schemas.openxmlformats.org/officeDocument/2006/relationships/image" Target="../media/image81.jpg"/><Relationship Id="rId4" Type="http://schemas.openxmlformats.org/officeDocument/2006/relationships/image" Target="../media/image80.jp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08.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08.xml"/><Relationship Id="rId5" Type="http://schemas.openxmlformats.org/officeDocument/2006/relationships/image" Target="../media/image84.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3" Type="http://schemas.openxmlformats.org/officeDocument/2006/relationships/hyperlink" Target="http://upload.wikimedia.org/wikipedia/commons/d/d3/D&amp;RGW_boxcars.jpg" TargetMode="External"/><Relationship Id="rId2" Type="http://schemas.openxmlformats.org/officeDocument/2006/relationships/notesSlide" Target="../notesSlides/notesSlide45.xml"/><Relationship Id="rId1" Type="http://schemas.openxmlformats.org/officeDocument/2006/relationships/slideLayout" Target="../slideLayouts/slideLayout180.xml"/><Relationship Id="rId5" Type="http://schemas.openxmlformats.org/officeDocument/2006/relationships/image" Target="../media/image90.png"/><Relationship Id="rId4" Type="http://schemas.openxmlformats.org/officeDocument/2006/relationships/image" Target="../media/image89.jp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180.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7.xml"/><Relationship Id="rId1" Type="http://schemas.openxmlformats.org/officeDocument/2006/relationships/slideLayout" Target="../slideLayouts/slideLayout191.xml"/><Relationship Id="rId5" Type="http://schemas.openxmlformats.org/officeDocument/2006/relationships/hyperlink" Target="https://www.teacherspayteachers.com/Product/Hobo-Markings-Great-Depression-Warm-up-Bellringer-90275" TargetMode="Externa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191.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hyperlink" Target="http://upload.wikimedia.org/wikipedia/commons/3/33/French_bread_DSC00865.JP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191.xml"/><Relationship Id="rId6" Type="http://schemas.openxmlformats.org/officeDocument/2006/relationships/image" Target="../media/image99.png"/><Relationship Id="rId5" Type="http://schemas.openxmlformats.org/officeDocument/2006/relationships/hyperlink" Target="http://upload.wikimedia.org/wikipedia/commons/9/97/Bersa_shotguns.jpg" TargetMode="Externa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19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191.xml"/><Relationship Id="rId6" Type="http://schemas.openxmlformats.org/officeDocument/2006/relationships/image" Target="../media/image97.png"/><Relationship Id="rId5" Type="http://schemas.openxmlformats.org/officeDocument/2006/relationships/image" Target="../media/image108.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9.png"/><Relationship Id="rId7"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9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19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191.xml"/><Relationship Id="rId4" Type="http://schemas.openxmlformats.org/officeDocument/2006/relationships/image" Target="../media/image115.jp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191.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202.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202.xml"/><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20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219.xml"/><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231.xml"/><Relationship Id="rId5" Type="http://schemas.openxmlformats.org/officeDocument/2006/relationships/image" Target="../media/image122.pn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1.xml"/><Relationship Id="rId1" Type="http://schemas.openxmlformats.org/officeDocument/2006/relationships/slideLayout" Target="../slideLayouts/slideLayout202.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202.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20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202.xml"/></Relationships>
</file>

<file path=ppt/slides/_rels/slide65.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1.jpg"/><Relationship Id="rId2" Type="http://schemas.openxmlformats.org/officeDocument/2006/relationships/notesSlide" Target="../notesSlides/notesSlide65.xml"/><Relationship Id="rId1" Type="http://schemas.openxmlformats.org/officeDocument/2006/relationships/slideLayout" Target="../slideLayouts/slideLayout24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8" Type="http://schemas.openxmlformats.org/officeDocument/2006/relationships/hyperlink" Target="http://www.history.com/topics/hoovervilles/videos" TargetMode="External"/><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66.xml"/><Relationship Id="rId1" Type="http://schemas.openxmlformats.org/officeDocument/2006/relationships/slideLayout" Target="../slideLayouts/slideLayout260.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7.png"/></Relationships>
</file>

<file path=ppt/slides/_rels/slide6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67.xml"/><Relationship Id="rId1" Type="http://schemas.openxmlformats.org/officeDocument/2006/relationships/slideLayout" Target="../slideLayouts/slideLayout260.xml"/></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260.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9.xml"/><Relationship Id="rId1" Type="http://schemas.openxmlformats.org/officeDocument/2006/relationships/slideLayout" Target="../slideLayouts/slideLayout26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59.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70.xml"/><Relationship Id="rId1" Type="http://schemas.openxmlformats.org/officeDocument/2006/relationships/slideLayout" Target="../slideLayouts/slideLayout260.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1.xml"/><Relationship Id="rId1" Type="http://schemas.openxmlformats.org/officeDocument/2006/relationships/slideLayout" Target="../slideLayouts/slideLayout260.xml"/><Relationship Id="rId5" Type="http://schemas.openxmlformats.org/officeDocument/2006/relationships/image" Target="../media/image152.png"/><Relationship Id="rId4" Type="http://schemas.openxmlformats.org/officeDocument/2006/relationships/image" Target="../media/image151.png"/></Relationships>
</file>

<file path=ppt/slides/_rels/slide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2.xml"/><Relationship Id="rId1" Type="http://schemas.openxmlformats.org/officeDocument/2006/relationships/slideLayout" Target="../slideLayouts/slideLayout260.xml"/><Relationship Id="rId5" Type="http://schemas.openxmlformats.org/officeDocument/2006/relationships/image" Target="../media/image152.png"/><Relationship Id="rId4" Type="http://schemas.openxmlformats.org/officeDocument/2006/relationships/image" Target="../media/image151.png"/></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3.xml"/><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4.xml"/><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75.xml"/><Relationship Id="rId1" Type="http://schemas.openxmlformats.org/officeDocument/2006/relationships/slideLayout" Target="../slideLayouts/slideLayout261.xml"/></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37.png"/><Relationship Id="rId2" Type="http://schemas.openxmlformats.org/officeDocument/2006/relationships/notesSlide" Target="../notesSlides/notesSlide76.xml"/><Relationship Id="rId1" Type="http://schemas.openxmlformats.org/officeDocument/2006/relationships/slideLayout" Target="../slideLayouts/slideLayout261.xml"/><Relationship Id="rId6" Type="http://schemas.openxmlformats.org/officeDocument/2006/relationships/hyperlink" Target="http://www.history.com/topics/great-depression/videos/the-hoover-dam?m=528e394da93ae&amp;s=undefined&amp;f=1&amp;free=false" TargetMode="External"/><Relationship Id="rId5" Type="http://schemas.openxmlformats.org/officeDocument/2006/relationships/image" Target="../media/image158.png"/><Relationship Id="rId4" Type="http://schemas.openxmlformats.org/officeDocument/2006/relationships/image" Target="../media/image157.png"/></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7.xml"/><Relationship Id="rId1" Type="http://schemas.openxmlformats.org/officeDocument/2006/relationships/slideLayout" Target="../slideLayouts/slideLayout262.xml"/></Relationships>
</file>

<file path=ppt/slides/_rels/slide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8.xml"/><Relationship Id="rId1" Type="http://schemas.openxmlformats.org/officeDocument/2006/relationships/slideLayout" Target="../slideLayouts/slideLayout262.xml"/><Relationship Id="rId5" Type="http://schemas.openxmlformats.org/officeDocument/2006/relationships/image" Target="../media/image161.png"/><Relationship Id="rId4" Type="http://schemas.openxmlformats.org/officeDocument/2006/relationships/image" Target="../media/image160.png"/></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9.xml"/><Relationship Id="rId1" Type="http://schemas.openxmlformats.org/officeDocument/2006/relationships/slideLayout" Target="../slideLayouts/slideLayout260.xml"/><Relationship Id="rId5" Type="http://schemas.openxmlformats.org/officeDocument/2006/relationships/image" Target="../media/image164.png"/><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3" Type="http://schemas.openxmlformats.org/officeDocument/2006/relationships/hyperlink" Target="http://www.ambrosevideo.com/displayitem.cfm?vid=1102"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0.xml"/><Relationship Id="rId1" Type="http://schemas.openxmlformats.org/officeDocument/2006/relationships/slideLayout" Target="../slideLayouts/slideLayout260.xml"/><Relationship Id="rId5" Type="http://schemas.openxmlformats.org/officeDocument/2006/relationships/image" Target="../media/image164.png"/><Relationship Id="rId4" Type="http://schemas.openxmlformats.org/officeDocument/2006/relationships/image" Target="../media/image163.png"/></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1.xml"/><Relationship Id="rId1" Type="http://schemas.openxmlformats.org/officeDocument/2006/relationships/slideLayout" Target="../slideLayouts/slideLayout260.xml"/></Relationships>
</file>

<file path=ppt/slides/_rels/slide8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82.xml"/><Relationship Id="rId1" Type="http://schemas.openxmlformats.org/officeDocument/2006/relationships/slideLayout" Target="../slideLayouts/slideLayout244.xml"/><Relationship Id="rId5" Type="http://schemas.openxmlformats.org/officeDocument/2006/relationships/image" Target="../media/image168.png"/><Relationship Id="rId4" Type="http://schemas.openxmlformats.org/officeDocument/2006/relationships/image" Target="../media/image167.png"/></Relationships>
</file>

<file path=ppt/slides/_rels/slide8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83.xml"/><Relationship Id="rId1" Type="http://schemas.openxmlformats.org/officeDocument/2006/relationships/slideLayout" Target="../slideLayouts/slideLayout243.xml"/></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4.xml"/><Relationship Id="rId1" Type="http://schemas.openxmlformats.org/officeDocument/2006/relationships/slideLayout" Target="../slideLayouts/slideLayout245.xml"/></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5.xml"/><Relationship Id="rId1" Type="http://schemas.openxmlformats.org/officeDocument/2006/relationships/slideLayout" Target="../slideLayouts/slideLayout245.xml"/></Relationships>
</file>

<file path=ppt/slides/_rels/slide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6.xml"/><Relationship Id="rId1" Type="http://schemas.openxmlformats.org/officeDocument/2006/relationships/slideLayout" Target="../slideLayouts/slideLayout245.xml"/></Relationships>
</file>

<file path=ppt/slides/_rels/slide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7.xml"/><Relationship Id="rId1" Type="http://schemas.openxmlformats.org/officeDocument/2006/relationships/slideLayout" Target="../slideLayouts/slideLayout245.xml"/><Relationship Id="rId5" Type="http://schemas.openxmlformats.org/officeDocument/2006/relationships/image" Target="../media/image175.png"/><Relationship Id="rId4" Type="http://schemas.openxmlformats.org/officeDocument/2006/relationships/image" Target="../media/image174.png"/></Relationships>
</file>

<file path=ppt/slides/_rels/slide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8.xml"/><Relationship Id="rId1" Type="http://schemas.openxmlformats.org/officeDocument/2006/relationships/slideLayout" Target="../slideLayouts/slideLayout245.xml"/><Relationship Id="rId5" Type="http://schemas.openxmlformats.org/officeDocument/2006/relationships/image" Target="../media/image175.png"/><Relationship Id="rId4" Type="http://schemas.openxmlformats.org/officeDocument/2006/relationships/image" Target="../media/image17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pic>
        <p:nvPicPr>
          <p:cNvPr id="1907" name="Google Shape;1907;p296"/>
          <p:cNvPicPr preferRelativeResize="0"/>
          <p:nvPr/>
        </p:nvPicPr>
        <p:blipFill rotWithShape="1">
          <a:blip r:embed="rId3">
            <a:alphaModFix/>
          </a:blip>
          <a:srcRect t="9798"/>
          <a:stretch/>
        </p:blipFill>
        <p:spPr>
          <a:xfrm>
            <a:off x="0" y="0"/>
            <a:ext cx="9296400" cy="6895136"/>
          </a:xfrm>
          <a:prstGeom prst="rect">
            <a:avLst/>
          </a:prstGeom>
          <a:noFill/>
          <a:ln>
            <a:noFill/>
          </a:ln>
        </p:spPr>
      </p:pic>
      <p:sp>
        <p:nvSpPr>
          <p:cNvPr id="1908" name="Google Shape;1908;p296"/>
          <p:cNvSpPr/>
          <p:nvPr/>
        </p:nvSpPr>
        <p:spPr>
          <a:xfrm>
            <a:off x="1035553" y="228600"/>
            <a:ext cx="720897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a:solidFill>
                  <a:srgbClr val="FC7876"/>
                </a:solidFill>
                <a:latin typeface="Anton"/>
                <a:ea typeface="Anton"/>
                <a:cs typeface="Anton"/>
                <a:sym typeface="Anton"/>
              </a:rPr>
              <a:t>Journey Through Your Life</a:t>
            </a:r>
            <a:endParaRPr/>
          </a:p>
        </p:txBody>
      </p:sp>
      <p:pic>
        <p:nvPicPr>
          <p:cNvPr id="1909" name="Google Shape;1909;p296"/>
          <p:cNvPicPr preferRelativeResize="0"/>
          <p:nvPr/>
        </p:nvPicPr>
        <p:blipFill rotWithShape="1">
          <a:blip r:embed="rId4">
            <a:alphaModFix/>
          </a:blip>
          <a:srcRect t="9798"/>
          <a:stretch/>
        </p:blipFill>
        <p:spPr>
          <a:xfrm>
            <a:off x="80200" y="-461200"/>
            <a:ext cx="9296401" cy="6895136"/>
          </a:xfrm>
          <a:prstGeom prst="rect">
            <a:avLst/>
          </a:prstGeom>
          <a:noFill/>
          <a:ln>
            <a:noFill/>
          </a:ln>
        </p:spPr>
      </p:pic>
      <p:sp>
        <p:nvSpPr>
          <p:cNvPr id="1910" name="Google Shape;1910;p296"/>
          <p:cNvSpPr/>
          <p:nvPr/>
        </p:nvSpPr>
        <p:spPr>
          <a:xfrm>
            <a:off x="376050" y="4050625"/>
            <a:ext cx="8391900" cy="2246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0" b="1" i="0" u="none" strike="noStrike" cap="none">
                <a:solidFill>
                  <a:srgbClr val="FC7876"/>
                </a:solidFill>
                <a:latin typeface="Anton"/>
                <a:ea typeface="Anton"/>
                <a:cs typeface="Anton"/>
                <a:sym typeface="Anton"/>
              </a:rPr>
              <a:t>During the </a:t>
            </a:r>
            <a:endParaRPr/>
          </a:p>
          <a:p>
            <a:pPr marL="0" marR="0" lvl="0" indent="0" algn="ctr" rtl="0">
              <a:spcBef>
                <a:spcPts val="0"/>
              </a:spcBef>
              <a:spcAft>
                <a:spcPts val="0"/>
              </a:spcAft>
              <a:buNone/>
            </a:pPr>
            <a:r>
              <a:rPr lang="en-US" sz="7000" b="1" i="0" u="none" strike="noStrike" cap="none">
                <a:solidFill>
                  <a:srgbClr val="FC7876"/>
                </a:solidFill>
                <a:latin typeface="Anton"/>
                <a:ea typeface="Anton"/>
                <a:cs typeface="Anton"/>
                <a:sym typeface="Anton"/>
              </a:rPr>
              <a:t>Great Depression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pic>
        <p:nvPicPr>
          <p:cNvPr id="1989" name="Google Shape;1989;p305"/>
          <p:cNvPicPr preferRelativeResize="0"/>
          <p:nvPr/>
        </p:nvPicPr>
        <p:blipFill rotWithShape="1">
          <a:blip r:embed="rId3">
            <a:alphaModFix/>
          </a:blip>
          <a:srcRect/>
          <a:stretch/>
        </p:blipFill>
        <p:spPr>
          <a:xfrm>
            <a:off x="-19050" y="0"/>
            <a:ext cx="9365490" cy="6905625"/>
          </a:xfrm>
          <a:prstGeom prst="rect">
            <a:avLst/>
          </a:prstGeom>
          <a:noFill/>
          <a:ln>
            <a:noFill/>
          </a:ln>
        </p:spPr>
      </p:pic>
      <p:sp>
        <p:nvSpPr>
          <p:cNvPr id="1990" name="Google Shape;1990;p305"/>
          <p:cNvSpPr txBox="1">
            <a:spLocks noGrp="1"/>
          </p:cNvSpPr>
          <p:nvPr>
            <p:ph type="body" idx="1"/>
          </p:nvPr>
        </p:nvSpPr>
        <p:spPr>
          <a:xfrm>
            <a:off x="703950" y="772175"/>
            <a:ext cx="7086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3200"/>
              <a:buChar char="•"/>
            </a:pPr>
            <a:r>
              <a:rPr lang="en-US">
                <a:solidFill>
                  <a:schemeClr val="lt1"/>
                </a:solidFill>
              </a:rPr>
              <a:t>You are now in despair as you and your family are barely hanging on to hope.</a:t>
            </a:r>
            <a:endParaRPr/>
          </a:p>
          <a:p>
            <a:pPr marL="342900" lvl="0" indent="-342900" algn="l" rtl="0">
              <a:spcBef>
                <a:spcPts val="640"/>
              </a:spcBef>
              <a:spcAft>
                <a:spcPts val="0"/>
              </a:spcAft>
              <a:buClr>
                <a:schemeClr val="lt1"/>
              </a:buClr>
              <a:buSzPts val="3200"/>
              <a:buChar char="•"/>
            </a:pPr>
            <a:r>
              <a:rPr lang="en-US">
                <a:solidFill>
                  <a:schemeClr val="lt1"/>
                </a:solidFill>
              </a:rPr>
              <a:t>With most of your savings depleted you cannot afford for anything more to go wrong so you look to president Hoover for answers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1995" name="Google Shape;1995;p306"/>
          <p:cNvPicPr preferRelativeResize="0"/>
          <p:nvPr/>
        </p:nvPicPr>
        <p:blipFill rotWithShape="1">
          <a:blip r:embed="rId3">
            <a:alphaModFix/>
          </a:blip>
          <a:srcRect l="25000"/>
          <a:stretch/>
        </p:blipFill>
        <p:spPr>
          <a:xfrm>
            <a:off x="0" y="0"/>
            <a:ext cx="9144000" cy="6858000"/>
          </a:xfrm>
          <a:prstGeom prst="rect">
            <a:avLst/>
          </a:prstGeom>
          <a:noFill/>
          <a:ln>
            <a:noFill/>
          </a:ln>
        </p:spPr>
      </p:pic>
      <p:pic>
        <p:nvPicPr>
          <p:cNvPr id="1996" name="Google Shape;1996;p306"/>
          <p:cNvPicPr preferRelativeResize="0"/>
          <p:nvPr/>
        </p:nvPicPr>
        <p:blipFill rotWithShape="1">
          <a:blip r:embed="rId4">
            <a:alphaModFix/>
          </a:blip>
          <a:srcRect/>
          <a:stretch/>
        </p:blipFill>
        <p:spPr>
          <a:xfrm>
            <a:off x="0" y="294159"/>
            <a:ext cx="4953000" cy="6601941"/>
          </a:xfrm>
          <a:prstGeom prst="rect">
            <a:avLst/>
          </a:prstGeom>
          <a:noFill/>
          <a:ln>
            <a:noFill/>
          </a:ln>
          <a:effectLst>
            <a:outerShdw blurRad="292100" dist="139700" dir="2700000" algn="tl" rotWithShape="0">
              <a:srgbClr val="333333">
                <a:alpha val="64705"/>
              </a:srgbClr>
            </a:outerShdw>
          </a:effectLst>
        </p:spPr>
      </p:pic>
      <p:sp>
        <p:nvSpPr>
          <p:cNvPr id="1997" name="Google Shape;1997;p306"/>
          <p:cNvSpPr txBox="1">
            <a:spLocks noGrp="1"/>
          </p:cNvSpPr>
          <p:nvPr>
            <p:ph type="body" idx="1"/>
          </p:nvPr>
        </p:nvSpPr>
        <p:spPr>
          <a:xfrm>
            <a:off x="4514850" y="1181100"/>
            <a:ext cx="4648200" cy="4495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000"/>
              <a:buFont typeface="Times"/>
              <a:buChar char="•"/>
            </a:pPr>
            <a:r>
              <a:rPr lang="en-US" sz="3000" b="1">
                <a:solidFill>
                  <a:schemeClr val="lt1"/>
                </a:solidFill>
              </a:rPr>
              <a:t>-Republican Herbert Hoover ran against Democrat Alfred E. Smith in the 1928 election</a:t>
            </a:r>
            <a:endParaRPr/>
          </a:p>
          <a:p>
            <a:pPr marL="342900" lvl="0" indent="-342900" algn="l" rtl="0">
              <a:spcBef>
                <a:spcPts val="600"/>
              </a:spcBef>
              <a:spcAft>
                <a:spcPts val="0"/>
              </a:spcAft>
              <a:buClr>
                <a:schemeClr val="dk1"/>
              </a:buClr>
              <a:buSzPts val="3000"/>
              <a:buFont typeface="Times"/>
              <a:buChar char="•"/>
            </a:pPr>
            <a:r>
              <a:rPr lang="en-US" sz="3000" b="1">
                <a:solidFill>
                  <a:schemeClr val="lt1"/>
                </a:solidFill>
              </a:rPr>
              <a:t>-Hoover emphasized years of prosperity under Republican administrations </a:t>
            </a:r>
            <a:endParaRPr/>
          </a:p>
          <a:p>
            <a:pPr marL="342900" lvl="0" indent="-342900" algn="l" rtl="0">
              <a:spcBef>
                <a:spcPts val="600"/>
              </a:spcBef>
              <a:spcAft>
                <a:spcPts val="0"/>
              </a:spcAft>
              <a:buClr>
                <a:schemeClr val="dk1"/>
              </a:buClr>
              <a:buSzPts val="3000"/>
              <a:buFont typeface="Times"/>
              <a:buChar char="•"/>
            </a:pPr>
            <a:r>
              <a:rPr lang="en-US" sz="3000" b="1">
                <a:solidFill>
                  <a:schemeClr val="lt1"/>
                </a:solidFill>
              </a:rPr>
              <a:t>-Hoover won an overwhelming victory</a:t>
            </a:r>
            <a:r>
              <a:rPr lang="en-US" sz="3000">
                <a:solidFill>
                  <a:schemeClr val="lt1"/>
                </a:solidFill>
              </a:rPr>
              <a:t> </a:t>
            </a:r>
            <a:endParaRPr/>
          </a:p>
          <a:p>
            <a:pPr marL="342900" lvl="0" indent="-165100" algn="l" rtl="0">
              <a:spcBef>
                <a:spcPts val="560"/>
              </a:spcBef>
              <a:spcAft>
                <a:spcPts val="0"/>
              </a:spcAft>
              <a:buClr>
                <a:schemeClr val="dk1"/>
              </a:buClr>
              <a:buSzPts val="2800"/>
              <a:buFont typeface="Times"/>
              <a:buNone/>
            </a:pPr>
            <a:endParaRPr sz="2800"/>
          </a:p>
        </p:txBody>
      </p:sp>
      <p:sp>
        <p:nvSpPr>
          <p:cNvPr id="1998" name="Google Shape;1998;p306"/>
          <p:cNvSpPr/>
          <p:nvPr/>
        </p:nvSpPr>
        <p:spPr>
          <a:xfrm>
            <a:off x="36666" y="-6129"/>
            <a:ext cx="889326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a:solidFill>
                  <a:srgbClr val="F8F8F8"/>
                </a:solidFill>
                <a:latin typeface="Bodoni"/>
                <a:ea typeface="Bodoni"/>
                <a:cs typeface="Bodoni"/>
                <a:sym typeface="Bodoni"/>
              </a:rPr>
              <a:t>Hoover Elected in 1928</a:t>
            </a:r>
            <a:endParaRPr/>
          </a:p>
        </p:txBody>
      </p:sp>
      <p:pic>
        <p:nvPicPr>
          <p:cNvPr id="1999" name="Google Shape;1999;p306"/>
          <p:cNvPicPr preferRelativeResize="0"/>
          <p:nvPr/>
        </p:nvPicPr>
        <p:blipFill rotWithShape="1">
          <a:blip r:embed="rId5">
            <a:alphaModFix/>
          </a:blip>
          <a:srcRect/>
          <a:stretch/>
        </p:blipFill>
        <p:spPr>
          <a:xfrm>
            <a:off x="914400" y="356077"/>
            <a:ext cx="7315200" cy="633389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2000" name="Google Shape;2000;p306" descr="hoover_girl"/>
          <p:cNvPicPr preferRelativeResize="0"/>
          <p:nvPr/>
        </p:nvPicPr>
        <p:blipFill rotWithShape="1">
          <a:blip r:embed="rId6">
            <a:alphaModFix/>
          </a:blip>
          <a:srcRect/>
          <a:stretch/>
        </p:blipFill>
        <p:spPr>
          <a:xfrm rot="863731">
            <a:off x="923611" y="-479821"/>
            <a:ext cx="6538958" cy="7019764"/>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2001" name="Google Shape;2001;p306" descr="1928PresElect"/>
          <p:cNvPicPr preferRelativeResize="0"/>
          <p:nvPr/>
        </p:nvPicPr>
        <p:blipFill rotWithShape="1">
          <a:blip r:embed="rId7">
            <a:alphaModFix/>
          </a:blip>
          <a:srcRect/>
          <a:stretch/>
        </p:blipFill>
        <p:spPr>
          <a:xfrm>
            <a:off x="-114300" y="680282"/>
            <a:ext cx="9372600" cy="59333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99"/>
                                        </p:tgtEl>
                                        <p:attrNameLst>
                                          <p:attrName>style.visibility</p:attrName>
                                        </p:attrNameLst>
                                      </p:cBhvr>
                                      <p:to>
                                        <p:strVal val="visible"/>
                                      </p:to>
                                    </p:set>
                                    <p:anim calcmode="lin" valueType="num">
                                      <p:cBhvr additive="base">
                                        <p:cTn id="7" dur="500"/>
                                        <p:tgtEl>
                                          <p:spTgt spid="199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0"/>
                                        </p:tgtEl>
                                        <p:attrNameLst>
                                          <p:attrName>style.visibility</p:attrName>
                                        </p:attrNameLst>
                                      </p:cBhvr>
                                      <p:to>
                                        <p:strVal val="visible"/>
                                      </p:to>
                                    </p:set>
                                    <p:animEffect transition="in" filter="fade">
                                      <p:cBhvr>
                                        <p:cTn id="12" dur="500"/>
                                        <p:tgtEl>
                                          <p:spTgt spid="20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01"/>
                                        </p:tgtEl>
                                        <p:attrNameLst>
                                          <p:attrName>style.visibility</p:attrName>
                                        </p:attrNameLst>
                                      </p:cBhvr>
                                      <p:to>
                                        <p:strVal val="visible"/>
                                      </p:to>
                                    </p:set>
                                    <p:animEffect transition="in" filter="fade">
                                      <p:cBhvr>
                                        <p:cTn id="17" dur="500"/>
                                        <p:tgtEl>
                                          <p:spTgt spid="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pic>
        <p:nvPicPr>
          <p:cNvPr id="2006" name="Google Shape;2006;p307"/>
          <p:cNvPicPr preferRelativeResize="0"/>
          <p:nvPr/>
        </p:nvPicPr>
        <p:blipFill rotWithShape="1">
          <a:blip r:embed="rId3">
            <a:alphaModFix/>
          </a:blip>
          <a:srcRect l="10962" r="19801"/>
          <a:stretch/>
        </p:blipFill>
        <p:spPr>
          <a:xfrm>
            <a:off x="0" y="0"/>
            <a:ext cx="9144000" cy="6858000"/>
          </a:xfrm>
          <a:prstGeom prst="rect">
            <a:avLst/>
          </a:prstGeom>
          <a:noFill/>
          <a:ln>
            <a:noFill/>
          </a:ln>
        </p:spPr>
      </p:pic>
      <p:sp>
        <p:nvSpPr>
          <p:cNvPr id="2007" name="Google Shape;2007;p307"/>
          <p:cNvSpPr/>
          <p:nvPr/>
        </p:nvSpPr>
        <p:spPr>
          <a:xfrm>
            <a:off x="6858000" y="228600"/>
            <a:ext cx="2133600" cy="501675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2000"/>
              <a:buFont typeface="Arial"/>
              <a:buChar char="•"/>
            </a:pPr>
            <a:r>
              <a:rPr lang="en-US" sz="2000" b="1" i="0" u="none" strike="noStrike" cap="none">
                <a:solidFill>
                  <a:schemeClr val="lt1"/>
                </a:solidFill>
                <a:latin typeface="Calibri"/>
                <a:ea typeface="Calibri"/>
                <a:cs typeface="Calibri"/>
                <a:sym typeface="Calibri"/>
              </a:rPr>
              <a:t>After the stock market crash, President Hoover tried to reassure Americans</a:t>
            </a:r>
            <a:endParaRPr/>
          </a:p>
          <a:p>
            <a:pPr marL="285750" marR="0" lvl="0" indent="-285750" algn="l" rtl="0">
              <a:spcBef>
                <a:spcPts val="0"/>
              </a:spcBef>
              <a:spcAft>
                <a:spcPts val="0"/>
              </a:spcAft>
              <a:buClr>
                <a:schemeClr val="lt1"/>
              </a:buClr>
              <a:buSzPts val="2000"/>
              <a:buFont typeface="Arial"/>
              <a:buChar char="•"/>
            </a:pPr>
            <a:r>
              <a:rPr lang="en-US" sz="2000" b="1" i="0" u="none" strike="noStrike" cap="none">
                <a:solidFill>
                  <a:schemeClr val="lt1"/>
                </a:solidFill>
                <a:latin typeface="Calibri"/>
                <a:ea typeface="Calibri"/>
                <a:cs typeface="Calibri"/>
                <a:sym typeface="Calibri"/>
              </a:rPr>
              <a:t>He said, “Any lack of confidence in the economic future . . . Is foolish”</a:t>
            </a:r>
            <a:endParaRPr/>
          </a:p>
          <a:p>
            <a:pPr marL="285750" marR="0" lvl="0" indent="-285750" algn="l" rtl="0">
              <a:spcBef>
                <a:spcPts val="0"/>
              </a:spcBef>
              <a:spcAft>
                <a:spcPts val="0"/>
              </a:spcAft>
              <a:buClr>
                <a:schemeClr val="lt1"/>
              </a:buClr>
              <a:buSzPts val="2000"/>
              <a:buFont typeface="Arial"/>
              <a:buChar char="•"/>
            </a:pPr>
            <a:r>
              <a:rPr lang="en-US" sz="2000" b="1" i="0" u="none" strike="noStrike" cap="none">
                <a:solidFill>
                  <a:schemeClr val="lt1"/>
                </a:solidFill>
                <a:latin typeface="Calibri"/>
                <a:ea typeface="Calibri"/>
                <a:cs typeface="Calibri"/>
                <a:sym typeface="Calibri"/>
              </a:rPr>
              <a:t>He recommended business as usual</a:t>
            </a:r>
            <a:endParaRPr/>
          </a:p>
        </p:txBody>
      </p:sp>
      <p:sp>
        <p:nvSpPr>
          <p:cNvPr id="2008" name="Google Shape;2008;p307"/>
          <p:cNvSpPr/>
          <p:nvPr/>
        </p:nvSpPr>
        <p:spPr>
          <a:xfrm rot="-1337684">
            <a:off x="177080" y="146941"/>
            <a:ext cx="3742526" cy="3178708"/>
          </a:xfrm>
          <a:prstGeom prst="wedgeRoundRectCallout">
            <a:avLst>
              <a:gd name="adj1" fmla="val -1934"/>
              <a:gd name="adj2" fmla="val 85505"/>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1"/>
                </a:solidFill>
                <a:highlight>
                  <a:srgbClr val="FFFF00"/>
                </a:highlight>
                <a:latin typeface="Calibri"/>
                <a:ea typeface="Calibri"/>
                <a:cs typeface="Calibri"/>
                <a:sym typeface="Calibri"/>
              </a:rPr>
              <a:t>I believe in “Rugged Individualism”…the idea that people succeed through their own efforts.</a:t>
            </a:r>
            <a:r>
              <a:rPr lang="en-US" sz="1800" b="0" i="0" u="none" strike="noStrike" cap="none">
                <a:solidFill>
                  <a:schemeClr val="dk1"/>
                </a:solidFill>
                <a:latin typeface="Calibri"/>
                <a:ea typeface="Calibri"/>
                <a:cs typeface="Calibri"/>
                <a:sym typeface="Calibri"/>
              </a:rPr>
              <a:t> People should take care of themselves, not depend on </a:t>
            </a:r>
            <a:r>
              <a:rPr lang="en-US" sz="1800">
                <a:solidFill>
                  <a:schemeClr val="dk1"/>
                </a:solidFill>
                <a:latin typeface="Calibri"/>
                <a:ea typeface="Calibri"/>
                <a:cs typeface="Calibri"/>
                <a:sym typeface="Calibri"/>
              </a:rPr>
              <a:t>government</a:t>
            </a:r>
            <a:r>
              <a:rPr lang="en-US" sz="1800" b="0" i="0" u="none" strike="noStrike" cap="none">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handouts</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He said people should “pull themselves up by their bootstraps”</a:t>
            </a:r>
            <a:endParaRPr/>
          </a:p>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09" name="Google Shape;2009;p307"/>
          <p:cNvSpPr/>
          <p:nvPr/>
        </p:nvSpPr>
        <p:spPr>
          <a:xfrm>
            <a:off x="186300" y="5676275"/>
            <a:ext cx="7405200" cy="114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none" strike="noStrike" cap="none">
                <a:solidFill>
                  <a:srgbClr val="F8F8F8"/>
                </a:solidFill>
                <a:latin typeface="Libre Baskerville"/>
                <a:ea typeface="Libre Baskerville"/>
                <a:cs typeface="Libre Baskerville"/>
                <a:sym typeface="Libre Baskerville"/>
              </a:rPr>
              <a:t>H. Hoover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30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Well thanks for nothing Hoover</a:t>
            </a:r>
            <a:endParaRPr/>
          </a:p>
        </p:txBody>
      </p:sp>
      <p:pic>
        <p:nvPicPr>
          <p:cNvPr id="2015" name="Google Shape;2015;p308"/>
          <p:cNvPicPr preferRelativeResize="0"/>
          <p:nvPr/>
        </p:nvPicPr>
        <p:blipFill rotWithShape="1">
          <a:blip r:embed="rId3">
            <a:alphaModFix/>
          </a:blip>
          <a:srcRect r="9317"/>
          <a:stretch/>
        </p:blipFill>
        <p:spPr>
          <a:xfrm>
            <a:off x="0" y="0"/>
            <a:ext cx="9144000" cy="7010400"/>
          </a:xfrm>
          <a:prstGeom prst="rect">
            <a:avLst/>
          </a:prstGeom>
          <a:noFill/>
          <a:ln>
            <a:noFill/>
          </a:ln>
        </p:spPr>
      </p:pic>
      <p:sp>
        <p:nvSpPr>
          <p:cNvPr id="2016" name="Google Shape;2016;p308"/>
          <p:cNvSpPr/>
          <p:nvPr/>
        </p:nvSpPr>
        <p:spPr>
          <a:xfrm>
            <a:off x="1295400" y="152400"/>
            <a:ext cx="3276600" cy="1981200"/>
          </a:xfrm>
          <a:prstGeom prst="wedgeRoundRectCallout">
            <a:avLst>
              <a:gd name="adj1" fmla="val 110111"/>
              <a:gd name="adj2" fmla="val 38361"/>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This article says that Hoover doesn’t believe it is the government’s job to fix the economy or provide financial assistance. Well… Thanks for nothing Hoover.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2021" name="Google Shape;2021;p309"/>
          <p:cNvPicPr preferRelativeResize="0"/>
          <p:nvPr/>
        </p:nvPicPr>
        <p:blipFill rotWithShape="1">
          <a:blip r:embed="rId3">
            <a:alphaModFix/>
          </a:blip>
          <a:srcRect/>
          <a:stretch/>
        </p:blipFill>
        <p:spPr>
          <a:xfrm>
            <a:off x="-31532" y="0"/>
            <a:ext cx="9175531" cy="6881648"/>
          </a:xfrm>
          <a:prstGeom prst="rect">
            <a:avLst/>
          </a:prstGeom>
          <a:noFill/>
          <a:ln>
            <a:noFill/>
          </a:ln>
        </p:spPr>
      </p:pic>
      <p:sp>
        <p:nvSpPr>
          <p:cNvPr id="2022" name="Google Shape;2022;p309"/>
          <p:cNvSpPr txBox="1">
            <a:spLocks noGrp="1"/>
          </p:cNvSpPr>
          <p:nvPr>
            <p:ph type="title"/>
          </p:nvPr>
        </p:nvSpPr>
        <p:spPr>
          <a:xfrm>
            <a:off x="480632" y="304800"/>
            <a:ext cx="8358567"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Bodoni"/>
              <a:buNone/>
            </a:pPr>
            <a:r>
              <a:rPr lang="en-US">
                <a:solidFill>
                  <a:schemeClr val="lt1"/>
                </a:solidFill>
                <a:latin typeface="Bodoni"/>
                <a:ea typeface="Bodoni"/>
                <a:cs typeface="Bodoni"/>
                <a:sym typeface="Bodoni"/>
              </a:rPr>
              <a:t>RADIO ANNOUNCEMENT</a:t>
            </a:r>
            <a:endParaRPr/>
          </a:p>
        </p:txBody>
      </p:sp>
      <p:pic>
        <p:nvPicPr>
          <p:cNvPr id="2023" name="Google Shape;2023;p309"/>
          <p:cNvPicPr preferRelativeResize="0"/>
          <p:nvPr/>
        </p:nvPicPr>
        <p:blipFill rotWithShape="1">
          <a:blip r:embed="rId4">
            <a:alphaModFix/>
          </a:blip>
          <a:srcRect/>
          <a:stretch/>
        </p:blipFill>
        <p:spPr>
          <a:xfrm>
            <a:off x="178676" y="1524000"/>
            <a:ext cx="4542666" cy="4752975"/>
          </a:xfrm>
          <a:prstGeom prst="rect">
            <a:avLst/>
          </a:prstGeom>
          <a:noFill/>
          <a:ln>
            <a:noFill/>
          </a:ln>
        </p:spPr>
      </p:pic>
      <p:sp>
        <p:nvSpPr>
          <p:cNvPr id="2024" name="Google Shape;2024;p309"/>
          <p:cNvSpPr/>
          <p:nvPr/>
        </p:nvSpPr>
        <p:spPr>
          <a:xfrm>
            <a:off x="4721342" y="1600200"/>
            <a:ext cx="4041658" cy="4267200"/>
          </a:xfrm>
          <a:prstGeom prst="wedgeRoundRectCallout">
            <a:avLst>
              <a:gd name="adj1" fmla="val -66751"/>
              <a:gd name="adj2" fmla="val -22877"/>
              <a:gd name="adj3" fmla="val 16667"/>
            </a:avLst>
          </a:prstGeom>
          <a:solidFill>
            <a:schemeClr val="lt1"/>
          </a:solidFill>
          <a:ln w="7620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25" name="Google Shape;2025;p309"/>
          <p:cNvSpPr txBox="1">
            <a:spLocks noGrp="1"/>
          </p:cNvSpPr>
          <p:nvPr>
            <p:ph type="body" idx="1"/>
          </p:nvPr>
        </p:nvSpPr>
        <p:spPr>
          <a:xfrm>
            <a:off x="4994050" y="1896527"/>
            <a:ext cx="3768900" cy="426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None/>
            </a:pPr>
            <a:r>
              <a:rPr lang="en-US" sz="2700">
                <a:solidFill>
                  <a:srgbClr val="000000"/>
                </a:solidFill>
                <a:latin typeface="Times New Roman"/>
                <a:ea typeface="Times New Roman"/>
                <a:cs typeface="Times New Roman"/>
                <a:sym typeface="Times New Roman"/>
              </a:rPr>
              <a:t>As a result of the  stock market crash it appears many people are not able to repay their loans to the bank. The banks may run out of money if this continues</a:t>
            </a:r>
            <a:endParaRPr sz="2700">
              <a:solidFill>
                <a:srgbClr val="000000"/>
              </a:solidFill>
            </a:endParaRPr>
          </a:p>
          <a:p>
            <a:pPr marL="342900" lvl="0" indent="-139700" algn="l" rtl="0">
              <a:spcBef>
                <a:spcPts val="640"/>
              </a:spcBef>
              <a:spcAft>
                <a:spcPts val="0"/>
              </a:spcAft>
              <a:buClr>
                <a:schemeClr val="dk1"/>
              </a:buClr>
              <a:buSzPts val="3200"/>
              <a:buNone/>
            </a:pPr>
            <a:endParaRPr sz="27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pic>
        <p:nvPicPr>
          <p:cNvPr id="2030" name="Google Shape;2030;p310">
            <a:hlinkClick r:id="rId3"/>
          </p:cNvPr>
          <p:cNvPicPr preferRelativeResize="0"/>
          <p:nvPr/>
        </p:nvPicPr>
        <p:blipFill rotWithShape="1">
          <a:blip r:embed="rId4">
            <a:alphaModFix/>
          </a:blip>
          <a:srcRect/>
          <a:stretch/>
        </p:blipFill>
        <p:spPr>
          <a:xfrm>
            <a:off x="3175" y="0"/>
            <a:ext cx="9140825" cy="6858000"/>
          </a:xfrm>
          <a:prstGeom prst="rect">
            <a:avLst/>
          </a:prstGeom>
          <a:noFill/>
          <a:ln>
            <a:noFill/>
          </a:ln>
        </p:spPr>
      </p:pic>
      <p:sp>
        <p:nvSpPr>
          <p:cNvPr id="2031" name="Google Shape;2031;p310"/>
          <p:cNvSpPr txBox="1">
            <a:spLocks noGrp="1"/>
          </p:cNvSpPr>
          <p:nvPr>
            <p:ph type="body" idx="1"/>
          </p:nvPr>
        </p:nvSpPr>
        <p:spPr>
          <a:xfrm>
            <a:off x="117474" y="0"/>
            <a:ext cx="8912225"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000"/>
              <a:buNone/>
            </a:pPr>
            <a:r>
              <a:rPr lang="en-US" sz="4000">
                <a:solidFill>
                  <a:schemeClr val="lt1"/>
                </a:solidFill>
                <a:latin typeface="Libre Baskerville"/>
                <a:ea typeface="Libre Baskerville"/>
                <a:cs typeface="Libre Baskerville"/>
                <a:sym typeface="Libre Baskerville"/>
              </a:rPr>
              <a:t>You rush to your bank to pull </a:t>
            </a:r>
            <a:endParaRPr/>
          </a:p>
          <a:p>
            <a:pPr marL="0" lvl="0" indent="0" algn="ctr" rtl="0">
              <a:spcBef>
                <a:spcPts val="800"/>
              </a:spcBef>
              <a:spcAft>
                <a:spcPts val="0"/>
              </a:spcAft>
              <a:buClr>
                <a:schemeClr val="lt1"/>
              </a:buClr>
              <a:buSzPts val="4000"/>
              <a:buNone/>
            </a:pPr>
            <a:r>
              <a:rPr lang="en-US" sz="4000">
                <a:solidFill>
                  <a:schemeClr val="lt1"/>
                </a:solidFill>
                <a:latin typeface="Libre Baskerville"/>
                <a:ea typeface="Libre Baskerville"/>
                <a:cs typeface="Libre Baskerville"/>
                <a:sym typeface="Libre Baskerville"/>
              </a:rPr>
              <a:t>out all of your money</a:t>
            </a:r>
            <a:endParaRPr/>
          </a:p>
        </p:txBody>
      </p:sp>
      <p:sp>
        <p:nvSpPr>
          <p:cNvPr id="2032" name="Google Shape;2032;p310"/>
          <p:cNvSpPr txBox="1">
            <a:spLocks noGrp="1"/>
          </p:cNvSpPr>
          <p:nvPr>
            <p:ph type="title"/>
          </p:nvPr>
        </p:nvSpPr>
        <p:spPr>
          <a:xfrm>
            <a:off x="-2514600" y="5867400"/>
            <a:ext cx="8358567"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Bodoni"/>
              <a:buNone/>
            </a:pPr>
            <a:r>
              <a:rPr lang="en-US">
                <a:solidFill>
                  <a:schemeClr val="lt1"/>
                </a:solidFill>
                <a:latin typeface="Bodoni"/>
                <a:ea typeface="Bodoni"/>
                <a:cs typeface="Bodoni"/>
                <a:sym typeface="Bodoni"/>
              </a:rPr>
              <a:t>Bank Run</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3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2039" name="Google Shape;2039;p3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pic>
        <p:nvPicPr>
          <p:cNvPr id="2040" name="Google Shape;2040;p311"/>
          <p:cNvPicPr preferRelativeResize="0"/>
          <p:nvPr/>
        </p:nvPicPr>
        <p:blipFill rotWithShape="1">
          <a:blip r:embed="rId3">
            <a:alphaModFix/>
          </a:blip>
          <a:srcRect/>
          <a:stretch/>
        </p:blipFill>
        <p:spPr>
          <a:xfrm>
            <a:off x="-26276" y="0"/>
            <a:ext cx="9170276" cy="6888538"/>
          </a:xfrm>
          <a:prstGeom prst="rect">
            <a:avLst/>
          </a:prstGeom>
          <a:noFill/>
          <a:ln>
            <a:noFill/>
          </a:ln>
        </p:spPr>
      </p:pic>
      <p:sp>
        <p:nvSpPr>
          <p:cNvPr id="2041" name="Google Shape;2041;p311"/>
          <p:cNvSpPr/>
          <p:nvPr/>
        </p:nvSpPr>
        <p:spPr>
          <a:xfrm>
            <a:off x="291662" y="1198179"/>
            <a:ext cx="5347138" cy="5093702"/>
          </a:xfrm>
          <a:prstGeom prst="rect">
            <a:avLst/>
          </a:prstGeom>
          <a:noFill/>
          <a:ln>
            <a:noFill/>
          </a:ln>
        </p:spPr>
        <p:txBody>
          <a:bodyPr spcFirstLastPara="1" wrap="square" lIns="91425" tIns="45700" rIns="91425" bIns="45700" anchor="t" anchorCtr="0">
            <a:noAutofit/>
          </a:bodyPr>
          <a:lstStyle/>
          <a:p>
            <a:pPr marL="533400" marR="0" lvl="0" indent="-533400" algn="l" rtl="0">
              <a:spcBef>
                <a:spcPts val="0"/>
              </a:spcBef>
              <a:spcAft>
                <a:spcPts val="0"/>
              </a:spcAft>
              <a:buClr>
                <a:schemeClr val="lt1"/>
              </a:buClr>
              <a:buSzPts val="2500"/>
              <a:buFont typeface="Arial"/>
              <a:buChar char="•"/>
            </a:pPr>
            <a:r>
              <a:rPr lang="en-US" sz="2500" b="1" i="0" u="none" strike="noStrike" cap="none">
                <a:solidFill>
                  <a:schemeClr val="lt1"/>
                </a:solidFill>
                <a:latin typeface="Times New Roman"/>
                <a:ea typeface="Times New Roman"/>
                <a:cs typeface="Times New Roman"/>
                <a:sym typeface="Times New Roman"/>
              </a:rPr>
              <a:t>After the crash, many Americans panicked and withdrew their money from banks</a:t>
            </a:r>
            <a:endParaRPr/>
          </a:p>
          <a:p>
            <a:pPr marL="533400" marR="0" lvl="0" indent="-533400" algn="l" rtl="0">
              <a:spcBef>
                <a:spcPts val="0"/>
              </a:spcBef>
              <a:spcAft>
                <a:spcPts val="0"/>
              </a:spcAft>
              <a:buClr>
                <a:schemeClr val="lt1"/>
              </a:buClr>
              <a:buSzPts val="2500"/>
              <a:buFont typeface="Arial"/>
              <a:buChar char="•"/>
            </a:pPr>
            <a:r>
              <a:rPr lang="en-US" sz="2500" b="1" i="0" u="none" strike="noStrike" cap="none">
                <a:solidFill>
                  <a:schemeClr val="lt1"/>
                </a:solidFill>
                <a:latin typeface="Times New Roman"/>
                <a:ea typeface="Times New Roman"/>
                <a:cs typeface="Times New Roman"/>
                <a:sym typeface="Times New Roman"/>
              </a:rPr>
              <a:t>In addition as a result of the crash many people were not able to repay their loans to the banks.</a:t>
            </a:r>
            <a:endParaRPr/>
          </a:p>
          <a:p>
            <a:pPr marL="533400" marR="0" lvl="0" indent="-533400" algn="l" rtl="0">
              <a:spcBef>
                <a:spcPts val="0"/>
              </a:spcBef>
              <a:spcAft>
                <a:spcPts val="0"/>
              </a:spcAft>
              <a:buClr>
                <a:schemeClr val="lt1"/>
              </a:buClr>
              <a:buSzPts val="2500"/>
              <a:buFont typeface="Arial"/>
              <a:buChar char="•"/>
            </a:pPr>
            <a:r>
              <a:rPr lang="en-US" sz="2500" b="1" i="0" u="none" strike="noStrike" cap="none">
                <a:solidFill>
                  <a:schemeClr val="lt1"/>
                </a:solidFill>
                <a:latin typeface="Times New Roman"/>
                <a:ea typeface="Times New Roman"/>
                <a:cs typeface="Times New Roman"/>
                <a:sym typeface="Times New Roman"/>
              </a:rPr>
              <a:t>Banks had invested in the Stock Market and lost money</a:t>
            </a:r>
            <a:endParaRPr/>
          </a:p>
          <a:p>
            <a:pPr marL="533400" marR="0" lvl="0" indent="-533400" algn="l" rtl="0">
              <a:spcBef>
                <a:spcPts val="0"/>
              </a:spcBef>
              <a:spcAft>
                <a:spcPts val="0"/>
              </a:spcAft>
              <a:buClr>
                <a:schemeClr val="lt1"/>
              </a:buClr>
              <a:buSzPts val="2500"/>
              <a:buFont typeface="Arial"/>
              <a:buChar char="•"/>
            </a:pPr>
            <a:r>
              <a:rPr lang="en-US" sz="2500" b="1" i="0" u="none" strike="noStrike" cap="none">
                <a:solidFill>
                  <a:schemeClr val="lt1"/>
                </a:solidFill>
                <a:latin typeface="Times New Roman"/>
                <a:ea typeface="Times New Roman"/>
                <a:cs typeface="Times New Roman"/>
                <a:sym typeface="Times New Roman"/>
              </a:rPr>
              <a:t>In 1929- 600 banks fail</a:t>
            </a:r>
            <a:endParaRPr/>
          </a:p>
          <a:p>
            <a:pPr marL="533400" marR="0" lvl="0" indent="-533400" algn="l" rtl="0">
              <a:spcBef>
                <a:spcPts val="0"/>
              </a:spcBef>
              <a:spcAft>
                <a:spcPts val="0"/>
              </a:spcAft>
              <a:buClr>
                <a:schemeClr val="lt1"/>
              </a:buClr>
              <a:buSzPts val="2500"/>
              <a:buFont typeface="Arial"/>
              <a:buChar char="•"/>
            </a:pPr>
            <a:r>
              <a:rPr lang="en-US" sz="2500" b="1" i="0" u="none" strike="noStrike" cap="none">
                <a:solidFill>
                  <a:schemeClr val="lt1"/>
                </a:solidFill>
                <a:latin typeface="Times New Roman"/>
                <a:ea typeface="Times New Roman"/>
                <a:cs typeface="Times New Roman"/>
                <a:sym typeface="Times New Roman"/>
              </a:rPr>
              <a:t>By 1933 – 11,000 of the 25,000 banks nationwide had collapsed</a:t>
            </a:r>
            <a:endParaRPr/>
          </a:p>
          <a:p>
            <a:pPr marL="533400" marR="0" lvl="0" indent="-533400" algn="l" rtl="0">
              <a:spcBef>
                <a:spcPts val="0"/>
              </a:spcBef>
              <a:spcAft>
                <a:spcPts val="0"/>
              </a:spcAft>
              <a:buClr>
                <a:schemeClr val="lt1"/>
              </a:buClr>
              <a:buSzPts val="2500"/>
              <a:buFont typeface="Arial"/>
              <a:buChar char="•"/>
            </a:pPr>
            <a:r>
              <a:rPr lang="en-US" sz="2500" b="1" i="0" u="none" strike="noStrike" cap="none">
                <a:solidFill>
                  <a:schemeClr val="lt1"/>
                </a:solidFill>
                <a:latin typeface="Times New Roman"/>
                <a:ea typeface="Times New Roman"/>
                <a:cs typeface="Times New Roman"/>
                <a:sym typeface="Times New Roman"/>
              </a:rPr>
              <a:t>When the banks collapsed depositors lost their savings</a:t>
            </a:r>
            <a:r>
              <a:rPr lang="en-US" sz="2500" b="0" i="0" u="none" strike="noStrike" cap="none">
                <a:solidFill>
                  <a:schemeClr val="lt1"/>
                </a:solidFill>
                <a:latin typeface="Times New Roman"/>
                <a:ea typeface="Times New Roman"/>
                <a:cs typeface="Times New Roman"/>
                <a:sym typeface="Times New Roman"/>
              </a:rPr>
              <a:t> </a:t>
            </a:r>
            <a:endParaRPr/>
          </a:p>
        </p:txBody>
      </p:sp>
      <p:sp>
        <p:nvSpPr>
          <p:cNvPr id="2042" name="Google Shape;2042;p311"/>
          <p:cNvSpPr txBox="1"/>
          <p:nvPr/>
        </p:nvSpPr>
        <p:spPr>
          <a:xfrm>
            <a:off x="379578" y="55179"/>
            <a:ext cx="8358567"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400"/>
              <a:buFont typeface="Bodoni"/>
              <a:buNone/>
            </a:pPr>
            <a:r>
              <a:rPr lang="en-US" sz="4400" b="0" i="0" u="none" strike="noStrike" cap="none">
                <a:solidFill>
                  <a:schemeClr val="lt1"/>
                </a:solidFill>
                <a:latin typeface="Bodoni"/>
                <a:ea typeface="Bodoni"/>
                <a:cs typeface="Bodoni"/>
                <a:sym typeface="Bodoni"/>
              </a:rPr>
              <a:t>Bank Failures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pic>
        <p:nvPicPr>
          <p:cNvPr id="2048" name="Google Shape;2048;p312" descr="http://www.greatcreditcontraction.com &#10; &#10;Fractional reserve banking is the banking practice in which banks keep only a fraction of their deposits in reserve (as cash and other highly liquid assets) and lend out the remainder while maintaining the simultaneous obligation to redeem all these deposits upon demand.  Fractional reserve banking occurs when banks lend out any fraction of the funds received from demand deposits. Despite being a form of embezzlement and fraud this practice is universal in modern banking. &#10; &#10;Problems can arise, however, when a large number of depositors seek withdrawal of their deposits; this can cause a bank run or, when problems are extreme and widespread, a systemic crisis. &#10; &#10;There are probably some massive amounts of bank failures coming.  Just look at the trends in the bank failures chart here: &#10; &#10;http://www.runtogold.com/2009/07/the-coming-market-crash/ &#10; &#10;This can cause a credit contraction. &#10;http://www.creditcontraction.com" title="The Bank Run">
            <a:hlinkClick r:id="rId3"/>
          </p:cNvPr>
          <p:cNvPicPr preferRelativeResize="0"/>
          <p:nvPr/>
        </p:nvPicPr>
        <p:blipFill>
          <a:blip r:embed="rId4">
            <a:alphaModFix/>
          </a:blip>
          <a:stretch>
            <a:fillRect/>
          </a:stretch>
        </p:blipFill>
        <p:spPr>
          <a:xfrm>
            <a:off x="681275" y="174575"/>
            <a:ext cx="8229950" cy="6172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10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pic>
        <p:nvPicPr>
          <p:cNvPr id="2053" name="Google Shape;2053;p313" descr="P469"/>
          <p:cNvPicPr preferRelativeResize="0"/>
          <p:nvPr/>
        </p:nvPicPr>
        <p:blipFill rotWithShape="1">
          <a:blip r:embed="rId3">
            <a:alphaModFix/>
          </a:blip>
          <a:srcRect/>
          <a:stretch/>
        </p:blipFill>
        <p:spPr>
          <a:xfrm>
            <a:off x="0" y="0"/>
            <a:ext cx="9144000" cy="6864350"/>
          </a:xfrm>
          <a:prstGeom prst="rect">
            <a:avLst/>
          </a:prstGeom>
          <a:noFill/>
          <a:ln>
            <a:noFill/>
          </a:ln>
        </p:spPr>
      </p:pic>
      <p:sp>
        <p:nvSpPr>
          <p:cNvPr id="2054" name="Google Shape;2054;p313"/>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1</a:t>
            </a:r>
            <a:endParaRPr/>
          </a:p>
        </p:txBody>
      </p:sp>
      <p:sp>
        <p:nvSpPr>
          <p:cNvPr id="2055" name="Google Shape;2055;p313"/>
          <p:cNvSpPr/>
          <p:nvPr/>
        </p:nvSpPr>
        <p:spPr>
          <a:xfrm>
            <a:off x="3126340" y="76124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2</a:t>
            </a:r>
            <a:endParaRPr/>
          </a:p>
        </p:txBody>
      </p:sp>
      <p:sp>
        <p:nvSpPr>
          <p:cNvPr id="2056" name="Google Shape;2056;p313"/>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3</a:t>
            </a:r>
            <a:endParaRPr/>
          </a:p>
        </p:txBody>
      </p:sp>
      <p:sp>
        <p:nvSpPr>
          <p:cNvPr id="2057" name="Google Shape;2057;p313"/>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4</a:t>
            </a:r>
            <a:endParaRPr/>
          </a:p>
        </p:txBody>
      </p:sp>
      <p:sp>
        <p:nvSpPr>
          <p:cNvPr id="2058" name="Google Shape;2058;p313"/>
          <p:cNvSpPr txBox="1"/>
          <p:nvPr/>
        </p:nvSpPr>
        <p:spPr>
          <a:xfrm>
            <a:off x="318656" y="-228600"/>
            <a:ext cx="8358567"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400"/>
              <a:buFont typeface="Bodoni"/>
              <a:buNone/>
            </a:pPr>
            <a:r>
              <a:rPr lang="en-US" sz="4400" b="0" i="0" u="none" strike="noStrike" cap="none">
                <a:solidFill>
                  <a:schemeClr val="lt1"/>
                </a:solidFill>
                <a:latin typeface="Bodoni"/>
                <a:ea typeface="Bodoni"/>
                <a:cs typeface="Bodoni"/>
                <a:sym typeface="Bodoni"/>
              </a:rPr>
              <a:t>Bank Run</a:t>
            </a:r>
            <a:endParaRPr/>
          </a:p>
        </p:txBody>
      </p:sp>
      <p:sp>
        <p:nvSpPr>
          <p:cNvPr id="2059" name="Google Shape;2059;p313"/>
          <p:cNvSpPr txBox="1"/>
          <p:nvPr/>
        </p:nvSpPr>
        <p:spPr>
          <a:xfrm>
            <a:off x="6629400" y="342900"/>
            <a:ext cx="2286000" cy="34163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Times"/>
                <a:ea typeface="Times"/>
                <a:cs typeface="Times"/>
                <a:sym typeface="Times"/>
              </a:rPr>
              <a:t>Choose one of the #s &amp; write the # on your Travel Log</a:t>
            </a:r>
            <a:endParaRPr/>
          </a:p>
        </p:txBody>
      </p:sp>
      <p:pic>
        <p:nvPicPr>
          <p:cNvPr id="2060" name="Google Shape;2060;p313" descr="Screen Shot 2014-11-15 at 11.23.42 AM.png"/>
          <p:cNvPicPr preferRelativeResize="0"/>
          <p:nvPr/>
        </p:nvPicPr>
        <p:blipFill rotWithShape="1">
          <a:blip r:embed="rId4">
            <a:alphaModFix/>
          </a:blip>
          <a:srcRect/>
          <a:stretch/>
        </p:blipFill>
        <p:spPr>
          <a:xfrm>
            <a:off x="7125887" y="4038600"/>
            <a:ext cx="1293023" cy="1606213"/>
          </a:xfrm>
          <a:prstGeom prst="rect">
            <a:avLst/>
          </a:prstGeom>
          <a:noFill/>
          <a:ln>
            <a:noFill/>
          </a:ln>
        </p:spPr>
      </p:pic>
      <p:pic>
        <p:nvPicPr>
          <p:cNvPr id="2061" name="Google Shape;2061;p313"/>
          <p:cNvPicPr preferRelativeResize="0"/>
          <p:nvPr/>
        </p:nvPicPr>
        <p:blipFill rotWithShape="1">
          <a:blip r:embed="rId5">
            <a:alphaModFix/>
          </a:blip>
          <a:srcRect/>
          <a:stretch/>
        </p:blipFill>
        <p:spPr>
          <a:xfrm>
            <a:off x="7419181" y="4473947"/>
            <a:ext cx="706437" cy="48736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pic>
        <p:nvPicPr>
          <p:cNvPr id="2066" name="Google Shape;2066;p314" descr="P469"/>
          <p:cNvPicPr preferRelativeResize="0"/>
          <p:nvPr/>
        </p:nvPicPr>
        <p:blipFill rotWithShape="1">
          <a:blip r:embed="rId3">
            <a:alphaModFix/>
          </a:blip>
          <a:srcRect/>
          <a:stretch/>
        </p:blipFill>
        <p:spPr>
          <a:xfrm>
            <a:off x="0" y="52284"/>
            <a:ext cx="9144000" cy="6864350"/>
          </a:xfrm>
          <a:prstGeom prst="rect">
            <a:avLst/>
          </a:prstGeom>
          <a:noFill/>
          <a:ln>
            <a:noFill/>
          </a:ln>
        </p:spPr>
      </p:pic>
      <p:sp>
        <p:nvSpPr>
          <p:cNvPr id="2067" name="Google Shape;2067;p314"/>
          <p:cNvSpPr/>
          <p:nvPr/>
        </p:nvSpPr>
        <p:spPr>
          <a:xfrm>
            <a:off x="285750" y="838200"/>
            <a:ext cx="2590800" cy="2367022"/>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00000"/>
                </a:solidFill>
                <a:latin typeface="Bodoni"/>
                <a:ea typeface="Bodoni"/>
                <a:cs typeface="Bodoni"/>
                <a:sym typeface="Bodoni"/>
              </a:rPr>
              <a:t>1- </a:t>
            </a:r>
            <a:r>
              <a:rPr lang="en-US" sz="2000" b="0" i="0" u="none" strike="noStrike" cap="none">
                <a:solidFill>
                  <a:srgbClr val="000000"/>
                </a:solidFill>
                <a:latin typeface="Arial"/>
                <a:ea typeface="Arial"/>
                <a:cs typeface="Arial"/>
                <a:sym typeface="Arial"/>
              </a:rPr>
              <a:t>You pushed your way to the front but the teller was only able to give $50</a:t>
            </a:r>
            <a:endParaRPr/>
          </a:p>
        </p:txBody>
      </p:sp>
      <p:sp>
        <p:nvSpPr>
          <p:cNvPr id="2068" name="Google Shape;2068;p314"/>
          <p:cNvSpPr/>
          <p:nvPr/>
        </p:nvSpPr>
        <p:spPr>
          <a:xfrm>
            <a:off x="3126340" y="761242"/>
            <a:ext cx="2590800" cy="2443980"/>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00000"/>
                </a:solidFill>
                <a:latin typeface="Bodoni"/>
                <a:ea typeface="Bodoni"/>
                <a:cs typeface="Bodoni"/>
                <a:sym typeface="Bodoni"/>
              </a:rPr>
              <a:t>2-</a:t>
            </a:r>
            <a:r>
              <a:rPr lang="en-US" sz="2000" b="0" i="0" u="none" strike="noStrike" cap="none">
                <a:solidFill>
                  <a:srgbClr val="000000"/>
                </a:solidFill>
                <a:latin typeface="Arial"/>
                <a:ea typeface="Arial"/>
                <a:cs typeface="Arial"/>
                <a:sym typeface="Arial"/>
              </a:rPr>
              <a:t> The mob of people was too overwhelming. The bank ran out of money before you could withdraw anything</a:t>
            </a:r>
            <a:endParaRPr/>
          </a:p>
        </p:txBody>
      </p:sp>
      <p:sp>
        <p:nvSpPr>
          <p:cNvPr id="2069" name="Google Shape;2069;p314"/>
          <p:cNvSpPr/>
          <p:nvPr/>
        </p:nvSpPr>
        <p:spPr>
          <a:xfrm>
            <a:off x="266700" y="3498643"/>
            <a:ext cx="2590800" cy="2767116"/>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00000"/>
                </a:solidFill>
                <a:latin typeface="Bodoni"/>
                <a:ea typeface="Bodoni"/>
                <a:cs typeface="Bodoni"/>
                <a:sym typeface="Bodoni"/>
              </a:rPr>
              <a:t>3- </a:t>
            </a:r>
            <a:r>
              <a:rPr lang="en-US" sz="2000" b="0" i="0" u="none" strike="noStrike" cap="none">
                <a:solidFill>
                  <a:srgbClr val="000000"/>
                </a:solidFill>
                <a:latin typeface="Arial"/>
                <a:ea typeface="Arial"/>
                <a:cs typeface="Arial"/>
                <a:sym typeface="Arial"/>
              </a:rPr>
              <a:t>You are arrive at the bank first thing in the morning but most of the money was withdrawn the day before so the most they can give you is $65</a:t>
            </a:r>
            <a:endParaRPr/>
          </a:p>
        </p:txBody>
      </p:sp>
      <p:sp>
        <p:nvSpPr>
          <p:cNvPr id="2070" name="Google Shape;2070;p314"/>
          <p:cNvSpPr txBox="1"/>
          <p:nvPr/>
        </p:nvSpPr>
        <p:spPr>
          <a:xfrm>
            <a:off x="318656" y="-228600"/>
            <a:ext cx="8358567"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400"/>
              <a:buFont typeface="Bodoni"/>
              <a:buNone/>
            </a:pPr>
            <a:r>
              <a:rPr lang="en-US" sz="4400" b="0" i="0" u="none" strike="noStrike" cap="none">
                <a:solidFill>
                  <a:schemeClr val="lt1"/>
                </a:solidFill>
                <a:latin typeface="Bodoni"/>
                <a:ea typeface="Bodoni"/>
                <a:cs typeface="Bodoni"/>
                <a:sym typeface="Bodoni"/>
              </a:rPr>
              <a:t>Bank Run</a:t>
            </a:r>
            <a:endParaRPr/>
          </a:p>
        </p:txBody>
      </p:sp>
      <p:sp>
        <p:nvSpPr>
          <p:cNvPr id="2071" name="Google Shape;2071;p314"/>
          <p:cNvSpPr txBox="1"/>
          <p:nvPr/>
        </p:nvSpPr>
        <p:spPr>
          <a:xfrm>
            <a:off x="6629400" y="342900"/>
            <a:ext cx="2286000" cy="34163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Times New Roman"/>
                <a:ea typeface="Times New Roman"/>
                <a:cs typeface="Times New Roman"/>
                <a:sym typeface="Times New Roman"/>
              </a:rPr>
              <a:t>On your Travel Log note what happened to your  savings</a:t>
            </a:r>
            <a:endParaRPr/>
          </a:p>
        </p:txBody>
      </p:sp>
      <p:sp>
        <p:nvSpPr>
          <p:cNvPr id="2072" name="Google Shape;2072;p314"/>
          <p:cNvSpPr/>
          <p:nvPr/>
        </p:nvSpPr>
        <p:spPr>
          <a:xfrm>
            <a:off x="3202539" y="3498643"/>
            <a:ext cx="2590800" cy="2767116"/>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00000"/>
                </a:solidFill>
                <a:latin typeface="Bodoni"/>
                <a:ea typeface="Bodoni"/>
                <a:cs typeface="Bodoni"/>
                <a:sym typeface="Bodoni"/>
              </a:rPr>
              <a:t>4-</a:t>
            </a:r>
            <a:r>
              <a:rPr lang="en-US" sz="2000" b="0" i="0" u="none" strike="noStrike" cap="none">
                <a:solidFill>
                  <a:srgbClr val="000000"/>
                </a:solidFill>
                <a:latin typeface="Arial"/>
                <a:ea typeface="Arial"/>
                <a:cs typeface="Arial"/>
                <a:sym typeface="Arial"/>
              </a:rPr>
              <a:t> The mob of people was too overwhelming. The bank ran out of money before you could withdraw anything</a:t>
            </a:r>
            <a:endParaRPr/>
          </a:p>
        </p:txBody>
      </p:sp>
      <p:pic>
        <p:nvPicPr>
          <p:cNvPr id="2073" name="Google Shape;2073;p314" descr="Screen Shot 2014-11-15 at 11.23.42 AM.png"/>
          <p:cNvPicPr preferRelativeResize="0"/>
          <p:nvPr/>
        </p:nvPicPr>
        <p:blipFill rotWithShape="1">
          <a:blip r:embed="rId4">
            <a:alphaModFix/>
          </a:blip>
          <a:srcRect/>
          <a:stretch/>
        </p:blipFill>
        <p:spPr>
          <a:xfrm>
            <a:off x="7125888" y="4267200"/>
            <a:ext cx="1293023" cy="1606213"/>
          </a:xfrm>
          <a:prstGeom prst="rect">
            <a:avLst/>
          </a:prstGeom>
          <a:noFill/>
          <a:ln>
            <a:noFill/>
          </a:ln>
        </p:spPr>
      </p:pic>
      <p:pic>
        <p:nvPicPr>
          <p:cNvPr id="2074" name="Google Shape;2074;p314"/>
          <p:cNvPicPr preferRelativeResize="0"/>
          <p:nvPr/>
        </p:nvPicPr>
        <p:blipFill rotWithShape="1">
          <a:blip r:embed="rId5">
            <a:alphaModFix/>
          </a:blip>
          <a:srcRect/>
          <a:stretch/>
        </p:blipFill>
        <p:spPr>
          <a:xfrm>
            <a:off x="7420118" y="4724400"/>
            <a:ext cx="704563" cy="487774"/>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pic>
        <p:nvPicPr>
          <p:cNvPr id="1915" name="Google Shape;1915;p297"/>
          <p:cNvPicPr preferRelativeResize="0"/>
          <p:nvPr/>
        </p:nvPicPr>
        <p:blipFill rotWithShape="1">
          <a:blip r:embed="rId3">
            <a:alphaModFix/>
          </a:blip>
          <a:srcRect r="11165"/>
          <a:stretch/>
        </p:blipFill>
        <p:spPr>
          <a:xfrm>
            <a:off x="-76200" y="1"/>
            <a:ext cx="9230437" cy="6858000"/>
          </a:xfrm>
          <a:prstGeom prst="rect">
            <a:avLst/>
          </a:prstGeom>
          <a:noFill/>
          <a:ln>
            <a:noFill/>
          </a:ln>
        </p:spPr>
      </p:pic>
      <p:sp>
        <p:nvSpPr>
          <p:cNvPr id="1916" name="Google Shape;1916;p297"/>
          <p:cNvSpPr/>
          <p:nvPr/>
        </p:nvSpPr>
        <p:spPr>
          <a:xfrm>
            <a:off x="60278" y="1295400"/>
            <a:ext cx="4572000" cy="344094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66FF"/>
              </a:buClr>
              <a:buSzPts val="3200"/>
              <a:buFont typeface="Arial"/>
              <a:buChar char="•"/>
            </a:pPr>
            <a:r>
              <a:rPr lang="en-US" sz="3200" b="0" i="0" u="none" strike="noStrike" cap="none">
                <a:solidFill>
                  <a:srgbClr val="0066FF"/>
                </a:solidFill>
                <a:latin typeface="Calibri"/>
                <a:ea typeface="Calibri"/>
                <a:cs typeface="Calibri"/>
                <a:sym typeface="Calibri"/>
              </a:rPr>
              <a:t>It’s 1929 and you are loving life. In the past year you got married and had a baby girl.</a:t>
            </a:r>
            <a:endParaRPr>
              <a:solidFill>
                <a:srgbClr val="0066FF"/>
              </a:solidFill>
            </a:endParaRPr>
          </a:p>
          <a:p>
            <a:pPr marL="742950" marR="0" lvl="1" indent="-285750" algn="l" rtl="0">
              <a:spcBef>
                <a:spcPts val="560"/>
              </a:spcBef>
              <a:spcAft>
                <a:spcPts val="0"/>
              </a:spcAft>
              <a:buClr>
                <a:srgbClr val="0066FF"/>
              </a:buClr>
              <a:buSzPts val="2800"/>
              <a:buFont typeface="Arial"/>
              <a:buChar char="–"/>
            </a:pPr>
            <a:r>
              <a:rPr lang="en-US" sz="2800" b="0" i="0" u="none" strike="noStrike" cap="none">
                <a:solidFill>
                  <a:srgbClr val="0066FF"/>
                </a:solidFill>
                <a:latin typeface="Calibri"/>
                <a:ea typeface="Calibri"/>
                <a:cs typeface="Calibri"/>
                <a:sym typeface="Calibri"/>
              </a:rPr>
              <a:t>Sign your marriage certificate &amp; name your child</a:t>
            </a:r>
            <a:endParaRPr>
              <a:solidFill>
                <a:srgbClr val="0066FF"/>
              </a:solidFill>
            </a:endParaRPr>
          </a:p>
        </p:txBody>
      </p:sp>
      <p:sp>
        <p:nvSpPr>
          <p:cNvPr id="1917" name="Google Shape;1917;p297"/>
          <p:cNvSpPr/>
          <p:nvPr/>
        </p:nvSpPr>
        <p:spPr>
          <a:xfrm>
            <a:off x="31851" y="228600"/>
            <a:ext cx="78954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a:latin typeface="Warnes"/>
                <a:ea typeface="Warnes"/>
                <a:cs typeface="Warnes"/>
                <a:sym typeface="Warnes"/>
              </a:rPr>
              <a:t>Congratulations</a:t>
            </a:r>
            <a:endParaRPr/>
          </a:p>
        </p:txBody>
      </p:sp>
      <p:pic>
        <p:nvPicPr>
          <p:cNvPr id="1918" name="Google Shape;1918;p297"/>
          <p:cNvPicPr preferRelativeResize="0"/>
          <p:nvPr/>
        </p:nvPicPr>
        <p:blipFill rotWithShape="1">
          <a:blip r:embed="rId4">
            <a:alphaModFix/>
          </a:blip>
          <a:srcRect b="6792"/>
          <a:stretch/>
        </p:blipFill>
        <p:spPr>
          <a:xfrm rot="912046">
            <a:off x="6110827" y="3972584"/>
            <a:ext cx="1969093" cy="2753183"/>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pic>
        <p:nvPicPr>
          <p:cNvPr id="2079" name="Google Shape;2079;p315"/>
          <p:cNvPicPr preferRelativeResize="0"/>
          <p:nvPr/>
        </p:nvPicPr>
        <p:blipFill rotWithShape="1">
          <a:blip r:embed="rId3">
            <a:alphaModFix/>
          </a:blip>
          <a:srcRect/>
          <a:stretch/>
        </p:blipFill>
        <p:spPr>
          <a:xfrm>
            <a:off x="-209550" y="0"/>
            <a:ext cx="9597128" cy="6890738"/>
          </a:xfrm>
          <a:prstGeom prst="rect">
            <a:avLst/>
          </a:prstGeom>
          <a:noFill/>
          <a:ln>
            <a:noFill/>
          </a:ln>
        </p:spPr>
      </p:pic>
      <p:sp>
        <p:nvSpPr>
          <p:cNvPr id="2080" name="Google Shape;2080;p315"/>
          <p:cNvSpPr txBox="1">
            <a:spLocks noGrp="1"/>
          </p:cNvSpPr>
          <p:nvPr>
            <p:ph type="body" idx="1"/>
          </p:nvPr>
        </p:nvSpPr>
        <p:spPr>
          <a:xfrm>
            <a:off x="118075" y="973375"/>
            <a:ext cx="4149000" cy="5271300"/>
          </a:xfrm>
          <a:prstGeom prst="rect">
            <a:avLst/>
          </a:prstGeom>
          <a:noFill/>
          <a:ln>
            <a:noFill/>
          </a:ln>
        </p:spPr>
        <p:txBody>
          <a:bodyPr spcFirstLastPara="1" wrap="square" lIns="91425" tIns="45700" rIns="91425" bIns="45700" anchor="t" anchorCtr="0">
            <a:noAutofit/>
          </a:bodyPr>
          <a:lstStyle/>
          <a:p>
            <a:pPr marL="342900" lvl="0" indent="-323850" algn="l" rtl="0">
              <a:spcBef>
                <a:spcPts val="0"/>
              </a:spcBef>
              <a:spcAft>
                <a:spcPts val="0"/>
              </a:spcAft>
              <a:buClr>
                <a:schemeClr val="accent1"/>
              </a:buClr>
              <a:buSzPts val="3200"/>
              <a:buChar char="•"/>
            </a:pPr>
            <a:r>
              <a:rPr lang="en-US" b="1">
                <a:solidFill>
                  <a:schemeClr val="accent1"/>
                </a:solidFill>
              </a:rPr>
              <a:t>With the loss of so much so quickly many people unfortunately committed suicide</a:t>
            </a:r>
            <a:endParaRPr sz="2900" b="1">
              <a:solidFill>
                <a:schemeClr val="accent1"/>
              </a:solidFill>
            </a:endParaRPr>
          </a:p>
          <a:p>
            <a:pPr marL="342900" lvl="0" indent="-323850" algn="l" rtl="0">
              <a:spcBef>
                <a:spcPts val="700"/>
              </a:spcBef>
              <a:spcAft>
                <a:spcPts val="0"/>
              </a:spcAft>
              <a:buClr>
                <a:schemeClr val="accent1"/>
              </a:buClr>
              <a:buSzPts val="3200"/>
              <a:buChar char="•"/>
            </a:pPr>
            <a:r>
              <a:rPr lang="en-US" b="1">
                <a:solidFill>
                  <a:schemeClr val="accent1"/>
                </a:solidFill>
              </a:rPr>
              <a:t>The suicide rate climbed 30 percent between 1929 and 1932</a:t>
            </a:r>
            <a:endParaRPr sz="2900" b="1">
              <a:solidFill>
                <a:schemeClr val="accent1"/>
              </a:solidFill>
            </a:endParaRPr>
          </a:p>
          <a:p>
            <a:pPr marL="342900" lvl="0" indent="-139700" algn="l" rtl="0">
              <a:spcBef>
                <a:spcPts val="640"/>
              </a:spcBef>
              <a:spcAft>
                <a:spcPts val="0"/>
              </a:spcAft>
              <a:buClr>
                <a:schemeClr val="dk1"/>
              </a:buClr>
              <a:buSzPts val="3200"/>
              <a:buFont typeface="Times"/>
              <a:buNone/>
            </a:pPr>
            <a:endParaRPr sz="2900" b="1">
              <a:solidFill>
                <a:schemeClr val="lt1"/>
              </a:solidFill>
            </a:endParaRPr>
          </a:p>
        </p:txBody>
      </p:sp>
      <p:pic>
        <p:nvPicPr>
          <p:cNvPr id="2081" name="Google Shape;2081;p315"/>
          <p:cNvPicPr preferRelativeResize="0"/>
          <p:nvPr/>
        </p:nvPicPr>
        <p:blipFill rotWithShape="1">
          <a:blip r:embed="rId4">
            <a:alphaModFix/>
          </a:blip>
          <a:srcRect/>
          <a:stretch/>
        </p:blipFill>
        <p:spPr>
          <a:xfrm rot="784724">
            <a:off x="4552950" y="104775"/>
            <a:ext cx="4133850" cy="66675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pic>
        <p:nvPicPr>
          <p:cNvPr id="2087" name="Google Shape;2087;p316"/>
          <p:cNvPicPr preferRelativeResize="0"/>
          <p:nvPr/>
        </p:nvPicPr>
        <p:blipFill rotWithShape="1">
          <a:blip r:embed="rId3">
            <a:alphaModFix/>
          </a:blip>
          <a:srcRect t="16263" b="27443"/>
          <a:stretch/>
        </p:blipFill>
        <p:spPr>
          <a:xfrm>
            <a:off x="-15766" y="1"/>
            <a:ext cx="9159766" cy="6858000"/>
          </a:xfrm>
          <a:prstGeom prst="rect">
            <a:avLst/>
          </a:prstGeom>
          <a:noFill/>
          <a:ln>
            <a:noFill/>
          </a:ln>
        </p:spPr>
      </p:pic>
      <p:sp>
        <p:nvSpPr>
          <p:cNvPr id="2088" name="Google Shape;2088;p316"/>
          <p:cNvSpPr/>
          <p:nvPr/>
        </p:nvSpPr>
        <p:spPr>
          <a:xfrm>
            <a:off x="176675" y="228600"/>
            <a:ext cx="311655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none" strike="noStrike" cap="none">
                <a:solidFill>
                  <a:srgbClr val="F8F8F8"/>
                </a:solidFill>
                <a:highlight>
                  <a:srgbClr val="00FFFF"/>
                </a:highlight>
                <a:latin typeface="Bodoni"/>
                <a:ea typeface="Bodoni"/>
                <a:cs typeface="Bodoni"/>
                <a:sym typeface="Bodoni"/>
              </a:rPr>
              <a:t>Suicide</a:t>
            </a:r>
            <a:endParaRPr>
              <a:highlight>
                <a:srgbClr val="00FFFF"/>
              </a:highlight>
            </a:endParaRPr>
          </a:p>
        </p:txBody>
      </p:sp>
      <p:sp>
        <p:nvSpPr>
          <p:cNvPr id="2089" name="Google Shape;2089;p316"/>
          <p:cNvSpPr/>
          <p:nvPr/>
        </p:nvSpPr>
        <p:spPr>
          <a:xfrm>
            <a:off x="6096000" y="609600"/>
            <a:ext cx="2133600" cy="2438400"/>
          </a:xfrm>
          <a:prstGeom prst="wedgeRoundRectCallout">
            <a:avLst>
              <a:gd name="adj1" fmla="val -20833"/>
              <a:gd name="adj2" fmla="val 62500"/>
              <a:gd name="adj3" fmla="val 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0"/>
              <a:buFont typeface="Times"/>
              <a:buNone/>
            </a:pPr>
            <a:r>
              <a:rPr lang="en-US" sz="3000" b="0" i="0" u="none" strike="noStrike" cap="none">
                <a:solidFill>
                  <a:schemeClr val="dk1"/>
                </a:solidFill>
                <a:latin typeface="Times"/>
                <a:ea typeface="Times"/>
                <a:cs typeface="Times"/>
                <a:sym typeface="Times"/>
              </a:rPr>
              <a:t>STOP! Mr. Robinson. It’s not worth it!</a:t>
            </a:r>
            <a:endParaRPr sz="3000" b="0" i="0" u="none" strike="noStrike" cap="none">
              <a:solidFill>
                <a:schemeClr val="dk1"/>
              </a:solidFill>
              <a:latin typeface="Times"/>
              <a:ea typeface="Times"/>
              <a:cs typeface="Times"/>
              <a:sym typeface="Time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pic>
        <p:nvPicPr>
          <p:cNvPr id="2094" name="Google Shape;2094;p317"/>
          <p:cNvPicPr preferRelativeResize="0"/>
          <p:nvPr/>
        </p:nvPicPr>
        <p:blipFill rotWithShape="1">
          <a:blip r:embed="rId3">
            <a:alphaModFix/>
          </a:blip>
          <a:srcRect/>
          <a:stretch/>
        </p:blipFill>
        <p:spPr>
          <a:xfrm>
            <a:off x="-19050" y="-19050"/>
            <a:ext cx="9315450" cy="6877050"/>
          </a:xfrm>
          <a:prstGeom prst="rect">
            <a:avLst/>
          </a:prstGeom>
          <a:noFill/>
          <a:ln>
            <a:noFill/>
          </a:ln>
        </p:spPr>
      </p:pic>
      <p:sp>
        <p:nvSpPr>
          <p:cNvPr id="2095" name="Google Shape;2095;p317"/>
          <p:cNvSpPr/>
          <p:nvPr/>
        </p:nvSpPr>
        <p:spPr>
          <a:xfrm>
            <a:off x="309670" y="5029200"/>
            <a:ext cx="8529530" cy="16312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i="0" u="none" strike="noStrike" cap="none">
                <a:solidFill>
                  <a:srgbClr val="F8F8F8"/>
                </a:solidFill>
                <a:latin typeface="Bodoni"/>
                <a:ea typeface="Bodoni"/>
                <a:cs typeface="Bodoni"/>
                <a:sym typeface="Bodoni"/>
              </a:rPr>
              <a:t>But at least you still have your job </a:t>
            </a:r>
            <a:endParaRPr/>
          </a:p>
        </p:txBody>
      </p:sp>
      <p:pic>
        <p:nvPicPr>
          <p:cNvPr id="2096" name="Google Shape;2096;p317"/>
          <p:cNvPicPr preferRelativeResize="0"/>
          <p:nvPr/>
        </p:nvPicPr>
        <p:blipFill rotWithShape="1">
          <a:blip r:embed="rId4">
            <a:alphaModFix/>
          </a:blip>
          <a:srcRect/>
          <a:stretch/>
        </p:blipFill>
        <p:spPr>
          <a:xfrm rot="-784801">
            <a:off x="1339211" y="749554"/>
            <a:ext cx="6887558" cy="51693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pic>
        <p:nvPicPr>
          <p:cNvPr id="2101" name="Google Shape;2101;p318" descr="P470_B"/>
          <p:cNvPicPr preferRelativeResize="0"/>
          <p:nvPr/>
        </p:nvPicPr>
        <p:blipFill rotWithShape="1">
          <a:blip r:embed="rId3">
            <a:alphaModFix/>
          </a:blip>
          <a:srcRect/>
          <a:stretch/>
        </p:blipFill>
        <p:spPr>
          <a:xfrm>
            <a:off x="0" y="0"/>
            <a:ext cx="9144000" cy="69389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p319"/>
          <p:cNvSpPr/>
          <p:nvPr/>
        </p:nvSpPr>
        <p:spPr>
          <a:xfrm>
            <a:off x="0" y="0"/>
            <a:ext cx="9144000" cy="6858000"/>
          </a:xfrm>
          <a:prstGeom prst="rect">
            <a:avLst/>
          </a:prstGeom>
          <a:solidFill>
            <a:srgbClr val="00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a:ea typeface="Times"/>
              <a:cs typeface="Times"/>
              <a:sym typeface="Times"/>
            </a:endParaRPr>
          </a:p>
        </p:txBody>
      </p:sp>
      <p:sp>
        <p:nvSpPr>
          <p:cNvPr id="2107" name="Google Shape;2107;p319"/>
          <p:cNvSpPr/>
          <p:nvPr/>
        </p:nvSpPr>
        <p:spPr>
          <a:xfrm>
            <a:off x="304800" y="304800"/>
            <a:ext cx="1981200" cy="1133475"/>
          </a:xfrm>
          <a:prstGeom prst="rect">
            <a:avLst/>
          </a:prstGeom>
        </p:spPr>
        <p:txBody>
          <a:bodyPr>
            <a:prstTxWarp prst="textPlain">
              <a:avLst/>
            </a:prstTxWarp>
          </a:bodyPr>
          <a:lstStyle/>
          <a:p>
            <a:pPr lvl="0" algn="ctr"/>
            <a:r>
              <a:rPr b="1" i="0">
                <a:ln>
                  <a:noFill/>
                </a:ln>
                <a:solidFill>
                  <a:srgbClr val="FF0000"/>
                </a:solidFill>
                <a:latin typeface="Impact"/>
              </a:rPr>
              <a:t>Low Sales</a:t>
            </a:r>
          </a:p>
        </p:txBody>
      </p:sp>
      <p:sp>
        <p:nvSpPr>
          <p:cNvPr id="2108" name="Google Shape;2108;p319"/>
          <p:cNvSpPr/>
          <p:nvPr/>
        </p:nvSpPr>
        <p:spPr>
          <a:xfrm>
            <a:off x="1143000" y="1066800"/>
            <a:ext cx="2695575" cy="1285875"/>
          </a:xfrm>
          <a:prstGeom prst="rect">
            <a:avLst/>
          </a:prstGeom>
        </p:spPr>
        <p:txBody>
          <a:bodyPr>
            <a:prstTxWarp prst="textPlain">
              <a:avLst/>
            </a:prstTxWarp>
          </a:bodyPr>
          <a:lstStyle/>
          <a:p>
            <a:pPr lvl="0" algn="ctr"/>
            <a:r>
              <a:rPr b="1" i="0">
                <a:ln>
                  <a:noFill/>
                </a:ln>
                <a:solidFill>
                  <a:srgbClr val="FFC000"/>
                </a:solidFill>
                <a:latin typeface="Impact"/>
              </a:rPr>
              <a:t>Job Layoffs</a:t>
            </a:r>
          </a:p>
        </p:txBody>
      </p:sp>
      <p:sp>
        <p:nvSpPr>
          <p:cNvPr id="2109" name="Google Shape;2109;p319"/>
          <p:cNvSpPr/>
          <p:nvPr/>
        </p:nvSpPr>
        <p:spPr>
          <a:xfrm>
            <a:off x="2667000" y="2057400"/>
            <a:ext cx="2438400" cy="1133475"/>
          </a:xfrm>
          <a:prstGeom prst="rect">
            <a:avLst/>
          </a:prstGeom>
        </p:spPr>
        <p:txBody>
          <a:bodyPr>
            <a:prstTxWarp prst="textPlain">
              <a:avLst/>
            </a:prstTxWarp>
          </a:bodyPr>
          <a:lstStyle/>
          <a:p>
            <a:pPr lvl="0" algn="ctr"/>
            <a:r>
              <a:rPr b="1" i="0">
                <a:ln>
                  <a:noFill/>
                </a:ln>
                <a:solidFill>
                  <a:srgbClr val="FFFF00"/>
                </a:solidFill>
                <a:latin typeface="Impact"/>
              </a:rPr>
              <a:t>Less Income</a:t>
            </a:r>
          </a:p>
        </p:txBody>
      </p:sp>
      <p:sp>
        <p:nvSpPr>
          <p:cNvPr id="2110" name="Google Shape;2110;p319"/>
          <p:cNvSpPr/>
          <p:nvPr/>
        </p:nvSpPr>
        <p:spPr>
          <a:xfrm>
            <a:off x="4038600" y="2895600"/>
            <a:ext cx="2895600" cy="1133475"/>
          </a:xfrm>
          <a:prstGeom prst="rect">
            <a:avLst/>
          </a:prstGeom>
        </p:spPr>
        <p:txBody>
          <a:bodyPr>
            <a:prstTxWarp prst="textPlain">
              <a:avLst/>
            </a:prstTxWarp>
          </a:bodyPr>
          <a:lstStyle/>
          <a:p>
            <a:pPr lvl="0" algn="ctr"/>
            <a:r>
              <a:rPr b="1" i="0">
                <a:ln>
                  <a:noFill/>
                </a:ln>
                <a:solidFill>
                  <a:srgbClr val="00B050"/>
                </a:solidFill>
                <a:latin typeface="Impact"/>
              </a:rPr>
              <a:t>Fewer Purchases</a:t>
            </a:r>
          </a:p>
        </p:txBody>
      </p:sp>
      <p:sp>
        <p:nvSpPr>
          <p:cNvPr id="2111" name="Google Shape;2111;p319"/>
          <p:cNvSpPr/>
          <p:nvPr/>
        </p:nvSpPr>
        <p:spPr>
          <a:xfrm>
            <a:off x="5257800" y="3733800"/>
            <a:ext cx="2695575" cy="1285875"/>
          </a:xfrm>
          <a:prstGeom prst="rect">
            <a:avLst/>
          </a:prstGeom>
        </p:spPr>
        <p:txBody>
          <a:bodyPr>
            <a:prstTxWarp prst="textPlain">
              <a:avLst/>
            </a:prstTxWarp>
          </a:bodyPr>
          <a:lstStyle/>
          <a:p>
            <a:pPr lvl="0" algn="ctr"/>
            <a:r>
              <a:rPr b="1" i="0">
                <a:ln>
                  <a:noFill/>
                </a:ln>
                <a:solidFill>
                  <a:srgbClr val="00B0F0"/>
                </a:solidFill>
                <a:latin typeface="Impact"/>
              </a:rPr>
              <a:t>Lower Sales</a:t>
            </a:r>
          </a:p>
        </p:txBody>
      </p:sp>
      <p:sp>
        <p:nvSpPr>
          <p:cNvPr id="2112" name="Google Shape;2112;p319"/>
          <p:cNvSpPr/>
          <p:nvPr/>
        </p:nvSpPr>
        <p:spPr>
          <a:xfrm>
            <a:off x="6248400" y="4953000"/>
            <a:ext cx="2695575" cy="1285875"/>
          </a:xfrm>
          <a:prstGeom prst="rect">
            <a:avLst/>
          </a:prstGeom>
        </p:spPr>
        <p:txBody>
          <a:bodyPr>
            <a:prstTxWarp prst="textPlain">
              <a:avLst/>
            </a:prstTxWarp>
          </a:bodyPr>
          <a:lstStyle/>
          <a:p>
            <a:pPr lvl="0" algn="ctr"/>
            <a:r>
              <a:rPr b="1" i="0">
                <a:ln>
                  <a:noFill/>
                </a:ln>
                <a:solidFill>
                  <a:srgbClr val="7030A0"/>
                </a:solidFill>
                <a:latin typeface="Impact"/>
              </a:rPr>
              <a:t>More Layoffs</a:t>
            </a:r>
          </a:p>
        </p:txBody>
      </p:sp>
      <p:sp>
        <p:nvSpPr>
          <p:cNvPr id="2113" name="Google Shape;2113;p319"/>
          <p:cNvSpPr/>
          <p:nvPr/>
        </p:nvSpPr>
        <p:spPr>
          <a:xfrm rot="2110852">
            <a:off x="607843" y="3975818"/>
            <a:ext cx="4656761" cy="1192364"/>
          </a:xfrm>
          <a:prstGeom prst="notchedRightArrow">
            <a:avLst>
              <a:gd name="adj1" fmla="val 68376"/>
              <a:gd name="adj2" fmla="val 61322"/>
            </a:avLst>
          </a:prstGeom>
          <a:gradFill>
            <a:gsLst>
              <a:gs pos="0">
                <a:srgbClr val="0066FF"/>
              </a:gs>
              <a:gs pos="100000">
                <a:srgbClr val="00FFFF"/>
              </a:gs>
            </a:gsLst>
            <a:lin ang="5400000" scaled="0"/>
          </a:gra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a:ea typeface="Times"/>
              <a:cs typeface="Times"/>
              <a:sym typeface="Times"/>
            </a:endParaRPr>
          </a:p>
        </p:txBody>
      </p:sp>
      <p:sp>
        <p:nvSpPr>
          <p:cNvPr id="2114" name="Google Shape;2114;p319"/>
          <p:cNvSpPr txBox="1"/>
          <p:nvPr/>
        </p:nvSpPr>
        <p:spPr>
          <a:xfrm>
            <a:off x="5029200" y="304800"/>
            <a:ext cx="4114800" cy="1739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rgbClr val="FFFFFF"/>
                </a:solidFill>
                <a:latin typeface="Times"/>
                <a:ea typeface="Times"/>
                <a:cs typeface="Times"/>
                <a:sym typeface="Times"/>
              </a:rPr>
              <a:t>Downward Momentum of the Great Depression</a:t>
            </a:r>
            <a:endParaRPr/>
          </a:p>
        </p:txBody>
      </p:sp>
      <p:sp>
        <p:nvSpPr>
          <p:cNvPr id="2115" name="Google Shape;2115;p319"/>
          <p:cNvSpPr/>
          <p:nvPr/>
        </p:nvSpPr>
        <p:spPr>
          <a:xfrm>
            <a:off x="0" y="0"/>
            <a:ext cx="9144000" cy="6858000"/>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a:ea typeface="Times"/>
              <a:cs typeface="Times"/>
              <a:sym typeface="Times"/>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2120" name="Google Shape;2120;p320"/>
          <p:cNvPicPr preferRelativeResize="0"/>
          <p:nvPr/>
        </p:nvPicPr>
        <p:blipFill rotWithShape="1">
          <a:blip r:embed="rId3">
            <a:alphaModFix/>
          </a:blip>
          <a:srcRect/>
          <a:stretch/>
        </p:blipFill>
        <p:spPr>
          <a:xfrm>
            <a:off x="0" y="0"/>
            <a:ext cx="9144000" cy="6908074"/>
          </a:xfrm>
          <a:prstGeom prst="rect">
            <a:avLst/>
          </a:prstGeom>
          <a:noFill/>
          <a:ln>
            <a:noFill/>
          </a:ln>
        </p:spPr>
      </p:pic>
      <p:sp>
        <p:nvSpPr>
          <p:cNvPr id="2121" name="Google Shape;2121;p320"/>
          <p:cNvSpPr txBox="1">
            <a:spLocks noGrp="1"/>
          </p:cNvSpPr>
          <p:nvPr>
            <p:ph type="body" idx="2"/>
          </p:nvPr>
        </p:nvSpPr>
        <p:spPr>
          <a:xfrm>
            <a:off x="4591050" y="1042719"/>
            <a:ext cx="4343400" cy="4495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1"/>
              </a:buClr>
              <a:buSzPts val="3600"/>
              <a:buFont typeface="Times"/>
              <a:buChar char="•"/>
            </a:pPr>
            <a:r>
              <a:rPr lang="en-US" sz="3600">
                <a:solidFill>
                  <a:schemeClr val="lt1"/>
                </a:solidFill>
                <a:latin typeface="Times"/>
                <a:ea typeface="Times"/>
                <a:cs typeface="Times"/>
                <a:sym typeface="Times"/>
              </a:rPr>
              <a:t>Between 1928-1932, the U.S. Gross National Product (GNP) – the total output of a nation’s goods &amp; services – fell nearly 50% from $104 billion to $59 billion</a:t>
            </a:r>
            <a:endParaRPr/>
          </a:p>
          <a:p>
            <a:pPr marL="342900" lvl="0" indent="-190500" algn="l" rtl="0">
              <a:lnSpc>
                <a:spcPct val="90000"/>
              </a:lnSpc>
              <a:spcBef>
                <a:spcPts val="480"/>
              </a:spcBef>
              <a:spcAft>
                <a:spcPts val="0"/>
              </a:spcAft>
              <a:buClr>
                <a:schemeClr val="dk1"/>
              </a:buClr>
              <a:buSzPts val="2400"/>
              <a:buFont typeface="Times"/>
              <a:buNone/>
            </a:pPr>
            <a:endParaRPr sz="2400"/>
          </a:p>
        </p:txBody>
      </p:sp>
      <p:sp>
        <p:nvSpPr>
          <p:cNvPr id="2122" name="Google Shape;2122;p320"/>
          <p:cNvSpPr/>
          <p:nvPr/>
        </p:nvSpPr>
        <p:spPr>
          <a:xfrm>
            <a:off x="0" y="381000"/>
            <a:ext cx="4061547"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rgbClr val="F8F8F8"/>
                </a:solidFill>
                <a:latin typeface="Bodoni"/>
                <a:ea typeface="Bodoni"/>
                <a:cs typeface="Bodoni"/>
                <a:sym typeface="Bodoni"/>
              </a:rPr>
              <a:t>Reduction in Purchasing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pic>
        <p:nvPicPr>
          <p:cNvPr id="2128" name="Google Shape;2128;p321" descr="jobbureau"/>
          <p:cNvPicPr preferRelativeResize="0"/>
          <p:nvPr/>
        </p:nvPicPr>
        <p:blipFill rotWithShape="1">
          <a:blip r:embed="rId3">
            <a:alphaModFix/>
          </a:blip>
          <a:srcRect/>
          <a:stretch/>
        </p:blipFill>
        <p:spPr>
          <a:xfrm>
            <a:off x="0" y="19050"/>
            <a:ext cx="9144000" cy="6858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29" name="Google Shape;2129;p321" descr="P475"/>
          <p:cNvPicPr preferRelativeResize="0"/>
          <p:nvPr/>
        </p:nvPicPr>
        <p:blipFill rotWithShape="1">
          <a:blip r:embed="rId4">
            <a:alphaModFix/>
          </a:blip>
          <a:srcRect/>
          <a:stretch/>
        </p:blipFill>
        <p:spPr>
          <a:xfrm rot="596209">
            <a:off x="5218442" y="1786676"/>
            <a:ext cx="2719559" cy="483912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2130" name="Google Shape;2130;p321"/>
          <p:cNvSpPr/>
          <p:nvPr/>
        </p:nvSpPr>
        <p:spPr>
          <a:xfrm>
            <a:off x="800100" y="1462807"/>
            <a:ext cx="4572000" cy="5447645"/>
          </a:xfrm>
          <a:prstGeom prst="rect">
            <a:avLst/>
          </a:prstGeom>
          <a:noFill/>
          <a:ln>
            <a:noFill/>
          </a:ln>
        </p:spPr>
        <p:txBody>
          <a:bodyPr spcFirstLastPara="1" wrap="square" lIns="91425" tIns="45700" rIns="91425" bIns="45700" anchor="t" anchorCtr="0">
            <a:noAutofit/>
          </a:bodyPr>
          <a:lstStyle/>
          <a:p>
            <a:pPr marL="342900" marR="0" lvl="0" indent="-298450" algn="l" rtl="0">
              <a:lnSpc>
                <a:spcPct val="90000"/>
              </a:lnSpc>
              <a:spcBef>
                <a:spcPts val="0"/>
              </a:spcBef>
              <a:spcAft>
                <a:spcPts val="0"/>
              </a:spcAft>
              <a:buClr>
                <a:srgbClr val="FFFFFF"/>
              </a:buClr>
              <a:buSzPts val="2300"/>
              <a:buFont typeface="Arial"/>
              <a:buChar char="•"/>
            </a:pPr>
            <a:r>
              <a:rPr lang="en-US" sz="2300" b="0" i="0" u="none" strike="noStrike" cap="none">
                <a:solidFill>
                  <a:srgbClr val="FFFFFF"/>
                </a:solidFill>
                <a:latin typeface="Arial"/>
                <a:ea typeface="Arial"/>
                <a:cs typeface="Arial"/>
                <a:sym typeface="Arial"/>
              </a:rPr>
              <a:t>By 1933 thousands of banks and closed and millions of Americans were unemployed </a:t>
            </a:r>
            <a:endParaRPr sz="700"/>
          </a:p>
          <a:p>
            <a:pPr marL="342900" marR="0" lvl="0" indent="-298450" algn="l" rtl="0">
              <a:lnSpc>
                <a:spcPct val="90000"/>
              </a:lnSpc>
              <a:spcBef>
                <a:spcPts val="600"/>
              </a:spcBef>
              <a:spcAft>
                <a:spcPts val="0"/>
              </a:spcAft>
              <a:buClr>
                <a:srgbClr val="FFFFFF"/>
              </a:buClr>
              <a:buSzPts val="2300"/>
              <a:buFont typeface="Arial"/>
              <a:buChar char="•"/>
            </a:pPr>
            <a:r>
              <a:rPr lang="en-US" sz="2300" b="0" i="0" u="none" strike="noStrike" cap="none">
                <a:solidFill>
                  <a:srgbClr val="FFFFFF"/>
                </a:solidFill>
                <a:latin typeface="Arial"/>
                <a:ea typeface="Arial"/>
                <a:cs typeface="Arial"/>
                <a:sym typeface="Arial"/>
              </a:rPr>
              <a:t>90,000 businesses went bankrupt</a:t>
            </a:r>
            <a:endParaRPr sz="700"/>
          </a:p>
          <a:p>
            <a:pPr marL="342900" marR="0" lvl="0" indent="-298450" algn="l" rtl="0">
              <a:lnSpc>
                <a:spcPct val="90000"/>
              </a:lnSpc>
              <a:spcBef>
                <a:spcPts val="600"/>
              </a:spcBef>
              <a:spcAft>
                <a:spcPts val="0"/>
              </a:spcAft>
              <a:buClr>
                <a:srgbClr val="FFFFFF"/>
              </a:buClr>
              <a:buSzPts val="2300"/>
              <a:buFont typeface="Arial"/>
              <a:buChar char="•"/>
            </a:pPr>
            <a:r>
              <a:rPr lang="en-US" sz="2300" b="0" i="0" u="none" strike="noStrike" cap="none">
                <a:solidFill>
                  <a:srgbClr val="FFFFFF"/>
                </a:solidFill>
                <a:latin typeface="Arial"/>
                <a:ea typeface="Arial"/>
                <a:cs typeface="Arial"/>
                <a:sym typeface="Arial"/>
              </a:rPr>
              <a:t>Unemployment leaped from 3% in 1929 to 25% in 1933</a:t>
            </a:r>
            <a:endParaRPr sz="700"/>
          </a:p>
          <a:p>
            <a:pPr marL="342900" marR="0" lvl="0" indent="-298450" algn="l" rtl="0">
              <a:lnSpc>
                <a:spcPct val="90000"/>
              </a:lnSpc>
              <a:spcBef>
                <a:spcPts val="600"/>
              </a:spcBef>
              <a:spcAft>
                <a:spcPts val="0"/>
              </a:spcAft>
              <a:buClr>
                <a:srgbClr val="FFFFFF"/>
              </a:buClr>
              <a:buSzPts val="2300"/>
              <a:buFont typeface="Arial"/>
              <a:buChar char="•"/>
            </a:pPr>
            <a:r>
              <a:rPr lang="en-US" sz="2300" b="0" i="0" u="none" strike="noStrike" cap="none">
                <a:solidFill>
                  <a:srgbClr val="FFFFFF"/>
                </a:solidFill>
                <a:latin typeface="Arial"/>
                <a:ea typeface="Arial"/>
                <a:cs typeface="Arial"/>
                <a:sym typeface="Arial"/>
              </a:rPr>
              <a:t>14 million are jobless- 1933</a:t>
            </a:r>
            <a:endParaRPr sz="700"/>
          </a:p>
          <a:p>
            <a:pPr marL="342900" marR="0" lvl="0" indent="-152400" algn="l" rtl="0">
              <a:lnSpc>
                <a:spcPct val="90000"/>
              </a:lnSpc>
              <a:spcBef>
                <a:spcPts val="600"/>
              </a:spcBef>
              <a:spcAft>
                <a:spcPts val="0"/>
              </a:spcAft>
              <a:buClr>
                <a:schemeClr val="dk1"/>
              </a:buClr>
              <a:buSzPts val="3000"/>
              <a:buFont typeface="Times"/>
              <a:buNone/>
            </a:pPr>
            <a:endParaRPr sz="3000" b="1" i="0" u="none" strike="noStrike" cap="none">
              <a:solidFill>
                <a:srgbClr val="000000"/>
              </a:solidFill>
              <a:latin typeface="Times"/>
              <a:ea typeface="Times"/>
              <a:cs typeface="Times"/>
              <a:sym typeface="Times"/>
            </a:endParaRPr>
          </a:p>
        </p:txBody>
      </p:sp>
      <p:sp>
        <p:nvSpPr>
          <p:cNvPr id="2131" name="Google Shape;2131;p321"/>
          <p:cNvSpPr/>
          <p:nvPr/>
        </p:nvSpPr>
        <p:spPr>
          <a:xfrm>
            <a:off x="190500" y="19050"/>
            <a:ext cx="5181600"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i="0" u="none" strike="noStrike" cap="none">
                <a:solidFill>
                  <a:srgbClr val="F8F8F8"/>
                </a:solidFill>
                <a:latin typeface="Bodoni"/>
                <a:ea typeface="Bodoni"/>
                <a:cs typeface="Bodoni"/>
                <a:sym typeface="Bodoni"/>
              </a:rPr>
              <a:t>No Work</a:t>
            </a:r>
            <a:endParaRPr/>
          </a:p>
        </p:txBody>
      </p:sp>
      <p:pic>
        <p:nvPicPr>
          <p:cNvPr id="2132" name="Google Shape;2132;p321"/>
          <p:cNvPicPr preferRelativeResize="0"/>
          <p:nvPr/>
        </p:nvPicPr>
        <p:blipFill rotWithShape="1">
          <a:blip r:embed="rId5">
            <a:alphaModFix/>
          </a:blip>
          <a:srcRect/>
          <a:stretch/>
        </p:blipFill>
        <p:spPr>
          <a:xfrm>
            <a:off x="6419025" y="398650"/>
            <a:ext cx="2393775" cy="3156125"/>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133" name="Google Shape;2133;p321" descr="lineup"/>
          <p:cNvPicPr preferRelativeResize="0"/>
          <p:nvPr/>
        </p:nvPicPr>
        <p:blipFill rotWithShape="1">
          <a:blip r:embed="rId6">
            <a:alphaModFix/>
          </a:blip>
          <a:srcRect l="5000" t="4066" r="5000" b="5513"/>
          <a:stretch/>
        </p:blipFill>
        <p:spPr>
          <a:xfrm>
            <a:off x="5969348" y="4208399"/>
            <a:ext cx="2966775" cy="225255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2134" name="Google Shape;2134;p321"/>
          <p:cNvPicPr preferRelativeResize="0"/>
          <p:nvPr/>
        </p:nvPicPr>
        <p:blipFill rotWithShape="1">
          <a:blip r:embed="rId7">
            <a:alphaModFix/>
          </a:blip>
          <a:srcRect/>
          <a:stretch/>
        </p:blipFill>
        <p:spPr>
          <a:xfrm>
            <a:off x="480375" y="4936091"/>
            <a:ext cx="4681075" cy="18165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33"/>
                                        </p:tgtEl>
                                        <p:attrNameLst>
                                          <p:attrName>style.visibility</p:attrName>
                                        </p:attrNameLst>
                                      </p:cBhvr>
                                      <p:to>
                                        <p:strVal val="visible"/>
                                      </p:to>
                                    </p:set>
                                    <p:anim calcmode="lin" valueType="num">
                                      <p:cBhvr additive="base">
                                        <p:cTn id="19" dur="500"/>
                                        <p:tgtEl>
                                          <p:spTgt spid="2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pic>
        <p:nvPicPr>
          <p:cNvPr id="2139" name="Google Shape;2139;p322"/>
          <p:cNvPicPr preferRelativeResize="0"/>
          <p:nvPr/>
        </p:nvPicPr>
        <p:blipFill rotWithShape="1">
          <a:blip r:embed="rId3">
            <a:alphaModFix/>
          </a:blip>
          <a:srcRect/>
          <a:stretch/>
        </p:blipFill>
        <p:spPr>
          <a:xfrm>
            <a:off x="-19051" y="-19050"/>
            <a:ext cx="9315451" cy="6877050"/>
          </a:xfrm>
          <a:prstGeom prst="rect">
            <a:avLst/>
          </a:prstGeom>
          <a:noFill/>
          <a:ln>
            <a:noFill/>
          </a:ln>
        </p:spPr>
      </p:pic>
      <p:sp>
        <p:nvSpPr>
          <p:cNvPr id="2140" name="Google Shape;2140;p322"/>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1</a:t>
            </a:r>
            <a:endParaRPr/>
          </a:p>
        </p:txBody>
      </p:sp>
      <p:sp>
        <p:nvSpPr>
          <p:cNvPr id="2141" name="Google Shape;2141;p322"/>
          <p:cNvSpPr/>
          <p:nvPr/>
        </p:nvSpPr>
        <p:spPr>
          <a:xfrm>
            <a:off x="3126340" y="76124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4</a:t>
            </a:r>
            <a:endParaRPr/>
          </a:p>
        </p:txBody>
      </p:sp>
      <p:sp>
        <p:nvSpPr>
          <p:cNvPr id="2142" name="Google Shape;2142;p322"/>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2</a:t>
            </a:r>
            <a:endParaRPr/>
          </a:p>
        </p:txBody>
      </p:sp>
      <p:sp>
        <p:nvSpPr>
          <p:cNvPr id="2143" name="Google Shape;2143;p322"/>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5</a:t>
            </a:r>
            <a:endParaRPr/>
          </a:p>
        </p:txBody>
      </p:sp>
      <p:sp>
        <p:nvSpPr>
          <p:cNvPr id="2144" name="Google Shape;2144;p322"/>
          <p:cNvSpPr txBox="1"/>
          <p:nvPr/>
        </p:nvSpPr>
        <p:spPr>
          <a:xfrm>
            <a:off x="0" y="-219694"/>
            <a:ext cx="8358567"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400"/>
              <a:buFont typeface="Bodoni"/>
              <a:buNone/>
            </a:pPr>
            <a:r>
              <a:rPr lang="en-US" sz="4400" b="0" i="0" u="none" strike="noStrike" cap="none">
                <a:solidFill>
                  <a:schemeClr val="lt1"/>
                </a:solidFill>
                <a:latin typeface="Bodoni"/>
                <a:ea typeface="Bodoni"/>
                <a:cs typeface="Bodoni"/>
                <a:sym typeface="Bodoni"/>
              </a:rPr>
              <a:t>New Ways to Make a Living</a:t>
            </a:r>
            <a:endParaRPr/>
          </a:p>
        </p:txBody>
      </p:sp>
      <p:sp>
        <p:nvSpPr>
          <p:cNvPr id="2145" name="Google Shape;2145;p322"/>
          <p:cNvSpPr txBox="1"/>
          <p:nvPr/>
        </p:nvSpPr>
        <p:spPr>
          <a:xfrm>
            <a:off x="6038850" y="761242"/>
            <a:ext cx="2895600"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Times"/>
                <a:ea typeface="Times"/>
                <a:cs typeface="Times"/>
                <a:sym typeface="Times"/>
              </a:rPr>
              <a:t>With the loss of our job we need to find new ways to save &amp; make money. Choose one of the #s &amp; write the # on your Travel Log</a:t>
            </a:r>
            <a:endParaRPr/>
          </a:p>
        </p:txBody>
      </p:sp>
      <p:sp>
        <p:nvSpPr>
          <p:cNvPr id="2146" name="Google Shape;2146;p322"/>
          <p:cNvSpPr/>
          <p:nvPr/>
        </p:nvSpPr>
        <p:spPr>
          <a:xfrm>
            <a:off x="285750" y="4922397"/>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3</a:t>
            </a:r>
            <a:endParaRPr/>
          </a:p>
        </p:txBody>
      </p:sp>
      <p:sp>
        <p:nvSpPr>
          <p:cNvPr id="2147" name="Google Shape;2147;p322"/>
          <p:cNvSpPr/>
          <p:nvPr/>
        </p:nvSpPr>
        <p:spPr>
          <a:xfrm>
            <a:off x="3164440" y="4904021"/>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rgbClr val="000000"/>
                </a:solidFill>
                <a:latin typeface="Bodoni"/>
                <a:ea typeface="Bodoni"/>
                <a:cs typeface="Bodoni"/>
                <a:sym typeface="Bodoni"/>
              </a:rPr>
              <a:t>6</a:t>
            </a:r>
            <a:endParaRPr/>
          </a:p>
        </p:txBody>
      </p:sp>
      <p:pic>
        <p:nvPicPr>
          <p:cNvPr id="2148" name="Google Shape;2148;p322" descr="Screen Shot 2014-11-15 at 11.23.42 AM.png"/>
          <p:cNvPicPr preferRelativeResize="0"/>
          <p:nvPr/>
        </p:nvPicPr>
        <p:blipFill rotWithShape="1">
          <a:blip r:embed="rId4">
            <a:alphaModFix/>
          </a:blip>
          <a:srcRect/>
          <a:stretch/>
        </p:blipFill>
        <p:spPr>
          <a:xfrm>
            <a:off x="8434767" y="61582"/>
            <a:ext cx="709233" cy="881021"/>
          </a:xfrm>
          <a:prstGeom prst="rect">
            <a:avLst/>
          </a:prstGeom>
          <a:noFill/>
          <a:ln>
            <a:noFill/>
          </a:ln>
        </p:spPr>
      </p:pic>
      <p:pic>
        <p:nvPicPr>
          <p:cNvPr id="2149" name="Google Shape;2149;p322"/>
          <p:cNvPicPr preferRelativeResize="0"/>
          <p:nvPr/>
        </p:nvPicPr>
        <p:blipFill rotWithShape="1">
          <a:blip r:embed="rId5">
            <a:alphaModFix/>
          </a:blip>
          <a:srcRect/>
          <a:stretch/>
        </p:blipFill>
        <p:spPr>
          <a:xfrm>
            <a:off x="8575142" y="304800"/>
            <a:ext cx="428482" cy="2966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pic>
        <p:nvPicPr>
          <p:cNvPr id="2155" name="Google Shape;2155;p323"/>
          <p:cNvPicPr preferRelativeResize="0"/>
          <p:nvPr/>
        </p:nvPicPr>
        <p:blipFill rotWithShape="1">
          <a:blip r:embed="rId3">
            <a:alphaModFix/>
          </a:blip>
          <a:srcRect/>
          <a:stretch/>
        </p:blipFill>
        <p:spPr>
          <a:xfrm>
            <a:off x="-19051" y="-19050"/>
            <a:ext cx="9315451" cy="6877050"/>
          </a:xfrm>
          <a:prstGeom prst="rect">
            <a:avLst/>
          </a:prstGeom>
          <a:noFill/>
          <a:ln>
            <a:noFill/>
          </a:ln>
        </p:spPr>
      </p:pic>
      <p:sp>
        <p:nvSpPr>
          <p:cNvPr id="2156" name="Google Shape;2156;p323"/>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0" i="0" u="none" strike="noStrike" cap="none">
                <a:solidFill>
                  <a:schemeClr val="dk1"/>
                </a:solidFill>
                <a:latin typeface="Times"/>
                <a:ea typeface="Times"/>
                <a:cs typeface="Times"/>
                <a:sym typeface="Times"/>
              </a:rPr>
              <a:t>1- Take in tenants</a:t>
            </a:r>
            <a:endParaRPr/>
          </a:p>
        </p:txBody>
      </p:sp>
      <p:sp>
        <p:nvSpPr>
          <p:cNvPr id="2157" name="Google Shape;2157;p323"/>
          <p:cNvSpPr/>
          <p:nvPr/>
        </p:nvSpPr>
        <p:spPr>
          <a:xfrm>
            <a:off x="3126339"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0" i="0" u="none" strike="noStrike" cap="none">
                <a:solidFill>
                  <a:srgbClr val="000000"/>
                </a:solidFill>
                <a:latin typeface="Times"/>
                <a:ea typeface="Times"/>
                <a:cs typeface="Times"/>
                <a:sym typeface="Times"/>
              </a:rPr>
              <a:t>4- sell all of your furniture</a:t>
            </a:r>
            <a:endParaRPr/>
          </a:p>
        </p:txBody>
      </p:sp>
      <p:sp>
        <p:nvSpPr>
          <p:cNvPr id="2158" name="Google Shape;2158;p323"/>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0" i="0" u="none" strike="noStrike" cap="none">
                <a:solidFill>
                  <a:srgbClr val="000000"/>
                </a:solidFill>
                <a:latin typeface="Times"/>
                <a:ea typeface="Times"/>
                <a:cs typeface="Times"/>
                <a:sym typeface="Times"/>
              </a:rPr>
              <a:t>2- Put your child up for adoption</a:t>
            </a:r>
            <a:endParaRPr/>
          </a:p>
        </p:txBody>
      </p:sp>
      <p:sp>
        <p:nvSpPr>
          <p:cNvPr id="2159" name="Google Shape;2159;p323"/>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0" i="0" u="none" strike="noStrike" cap="none">
                <a:solidFill>
                  <a:srgbClr val="000000"/>
                </a:solidFill>
                <a:latin typeface="Times"/>
                <a:ea typeface="Times"/>
                <a:cs typeface="Times"/>
                <a:sym typeface="Times"/>
              </a:rPr>
              <a:t>5- Beg on the corner</a:t>
            </a:r>
            <a:endParaRPr/>
          </a:p>
        </p:txBody>
      </p:sp>
      <p:sp>
        <p:nvSpPr>
          <p:cNvPr id="2160" name="Google Shape;2160;p323"/>
          <p:cNvSpPr txBox="1"/>
          <p:nvPr/>
        </p:nvSpPr>
        <p:spPr>
          <a:xfrm>
            <a:off x="318656" y="-228600"/>
            <a:ext cx="8358567"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400"/>
              <a:buFont typeface="Bodoni"/>
              <a:buNone/>
            </a:pPr>
            <a:r>
              <a:rPr lang="en-US" sz="4400" b="0" i="0" u="none" strike="noStrike" cap="none">
                <a:solidFill>
                  <a:schemeClr val="lt1"/>
                </a:solidFill>
                <a:latin typeface="Bodoni"/>
                <a:ea typeface="Bodoni"/>
                <a:cs typeface="Bodoni"/>
                <a:sym typeface="Bodoni"/>
              </a:rPr>
              <a:t>New Ways to Make a Living</a:t>
            </a:r>
            <a:endParaRPr/>
          </a:p>
        </p:txBody>
      </p:sp>
      <p:sp>
        <p:nvSpPr>
          <p:cNvPr id="2161" name="Google Shape;2161;p323"/>
          <p:cNvSpPr txBox="1"/>
          <p:nvPr/>
        </p:nvSpPr>
        <p:spPr>
          <a:xfrm>
            <a:off x="6295901" y="1215638"/>
            <a:ext cx="2895600" cy="45243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Times"/>
                <a:ea typeface="Times"/>
                <a:cs typeface="Times"/>
                <a:sym typeface="Times"/>
              </a:rPr>
              <a:t>On your Travel Log note what new ways your family resorted to, to make extra money</a:t>
            </a:r>
            <a:endParaRPr/>
          </a:p>
        </p:txBody>
      </p:sp>
      <p:sp>
        <p:nvSpPr>
          <p:cNvPr id="2162" name="Google Shape;2162;p323"/>
          <p:cNvSpPr/>
          <p:nvPr/>
        </p:nvSpPr>
        <p:spPr>
          <a:xfrm>
            <a:off x="285750" y="4922397"/>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0" i="0" u="none" strike="noStrike" cap="none">
                <a:solidFill>
                  <a:srgbClr val="000000"/>
                </a:solidFill>
                <a:latin typeface="Times"/>
                <a:ea typeface="Times"/>
                <a:cs typeface="Times"/>
                <a:sym typeface="Times"/>
              </a:rPr>
              <a:t>3- Make your clothing out of flour sacks</a:t>
            </a:r>
            <a:endParaRPr/>
          </a:p>
          <a:p>
            <a:pPr marL="0" marR="0" lvl="0" indent="0" algn="ctr" rtl="0">
              <a:spcBef>
                <a:spcPts val="0"/>
              </a:spcBef>
              <a:spcAft>
                <a:spcPts val="0"/>
              </a:spcAft>
              <a:buNone/>
            </a:pPr>
            <a:r>
              <a:rPr lang="en-US" sz="2000" b="0" i="0" u="none" strike="noStrike" cap="none">
                <a:solidFill>
                  <a:srgbClr val="000000"/>
                </a:solidFill>
                <a:latin typeface="Arial"/>
                <a:ea typeface="Arial"/>
                <a:cs typeface="Arial"/>
                <a:sym typeface="Arial"/>
              </a:rPr>
              <a:t> </a:t>
            </a:r>
            <a:endParaRPr/>
          </a:p>
        </p:txBody>
      </p:sp>
      <p:sp>
        <p:nvSpPr>
          <p:cNvPr id="2163" name="Google Shape;2163;p323"/>
          <p:cNvSpPr/>
          <p:nvPr/>
        </p:nvSpPr>
        <p:spPr>
          <a:xfrm>
            <a:off x="3202539" y="49530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b="0" i="0" u="none" strike="noStrike" cap="none">
                <a:solidFill>
                  <a:srgbClr val="000000"/>
                </a:solidFill>
                <a:latin typeface="Times"/>
                <a:ea typeface="Times"/>
                <a:cs typeface="Times"/>
                <a:sym typeface="Times"/>
              </a:rPr>
              <a:t>6- Sell Apples</a:t>
            </a:r>
            <a:endParaRPr/>
          </a:p>
        </p:txBody>
      </p:sp>
      <p:pic>
        <p:nvPicPr>
          <p:cNvPr id="2164" name="Google Shape;2164;p323"/>
          <p:cNvPicPr preferRelativeResize="0"/>
          <p:nvPr/>
        </p:nvPicPr>
        <p:blipFill rotWithShape="1">
          <a:blip r:embed="rId4">
            <a:alphaModFix/>
          </a:blip>
          <a:srcRect/>
          <a:stretch/>
        </p:blipFill>
        <p:spPr>
          <a:xfrm>
            <a:off x="3486098" y="876300"/>
            <a:ext cx="5210175" cy="4829175"/>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165" name="Google Shape;2165;p323" descr="A mother hides her face in shame in Chicago (1948). Forced with eviction and penniless, the parents literally put their children up for sale. This was not a joke..."/>
          <p:cNvPicPr preferRelativeResize="0"/>
          <p:nvPr/>
        </p:nvPicPr>
        <p:blipFill rotWithShape="1">
          <a:blip r:embed="rId5">
            <a:alphaModFix/>
          </a:blip>
          <a:srcRect/>
          <a:stretch/>
        </p:blipFill>
        <p:spPr>
          <a:xfrm rot="362277">
            <a:off x="3620966" y="880046"/>
            <a:ext cx="4568964" cy="529665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2166" name="Google Shape;2166;p323"/>
          <p:cNvPicPr preferRelativeResize="0"/>
          <p:nvPr/>
        </p:nvPicPr>
        <p:blipFill rotWithShape="1">
          <a:blip r:embed="rId6">
            <a:alphaModFix/>
          </a:blip>
          <a:srcRect l="20937" t="19727" r="6563" b="3515"/>
          <a:stretch/>
        </p:blipFill>
        <p:spPr>
          <a:xfrm>
            <a:off x="5095362" y="3189458"/>
            <a:ext cx="4048638" cy="342912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167" name="Google Shape;2167;p323"/>
          <p:cNvPicPr preferRelativeResize="0"/>
          <p:nvPr/>
        </p:nvPicPr>
        <p:blipFill rotWithShape="1">
          <a:blip r:embed="rId7">
            <a:alphaModFix/>
          </a:blip>
          <a:srcRect l="42813" t="8649" r="5625" b="9071"/>
          <a:stretch/>
        </p:blipFill>
        <p:spPr>
          <a:xfrm>
            <a:off x="6000750" y="3013035"/>
            <a:ext cx="3143250" cy="3714751"/>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168" name="Google Shape;2168;p323"/>
          <p:cNvPicPr preferRelativeResize="0"/>
          <p:nvPr/>
        </p:nvPicPr>
        <p:blipFill rotWithShape="1">
          <a:blip r:embed="rId8">
            <a:alphaModFix/>
          </a:blip>
          <a:srcRect/>
          <a:stretch/>
        </p:blipFill>
        <p:spPr>
          <a:xfrm rot="265524">
            <a:off x="6286526" y="1395411"/>
            <a:ext cx="2552700" cy="4048125"/>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69" name="Google Shape;2169;p323"/>
          <p:cNvPicPr preferRelativeResize="0"/>
          <p:nvPr/>
        </p:nvPicPr>
        <p:blipFill rotWithShape="1">
          <a:blip r:embed="rId9">
            <a:alphaModFix/>
          </a:blip>
          <a:srcRect/>
          <a:stretch/>
        </p:blipFill>
        <p:spPr>
          <a:xfrm rot="680040">
            <a:off x="3723812" y="1020236"/>
            <a:ext cx="3986655" cy="5461171"/>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170" name="Google Shape;2170;p323"/>
          <p:cNvPicPr preferRelativeResize="0"/>
          <p:nvPr/>
        </p:nvPicPr>
        <p:blipFill rotWithShape="1">
          <a:blip r:embed="rId10">
            <a:alphaModFix/>
          </a:blip>
          <a:srcRect/>
          <a:stretch/>
        </p:blipFill>
        <p:spPr>
          <a:xfrm>
            <a:off x="3966728" y="1056486"/>
            <a:ext cx="3958071" cy="5442347"/>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171" name="Google Shape;2171;p323"/>
          <p:cNvPicPr preferRelativeResize="0"/>
          <p:nvPr/>
        </p:nvPicPr>
        <p:blipFill rotWithShape="1">
          <a:blip r:embed="rId11">
            <a:alphaModFix/>
          </a:blip>
          <a:srcRect/>
          <a:stretch/>
        </p:blipFill>
        <p:spPr>
          <a:xfrm>
            <a:off x="8482255" y="30163"/>
            <a:ext cx="706437" cy="884237"/>
          </a:xfrm>
          <a:prstGeom prst="rect">
            <a:avLst/>
          </a:prstGeom>
          <a:noFill/>
          <a:ln>
            <a:noFill/>
          </a:ln>
        </p:spPr>
      </p:pic>
      <p:pic>
        <p:nvPicPr>
          <p:cNvPr id="2172" name="Google Shape;2172;p323"/>
          <p:cNvPicPr preferRelativeResize="0"/>
          <p:nvPr/>
        </p:nvPicPr>
        <p:blipFill rotWithShape="1">
          <a:blip r:embed="rId12">
            <a:alphaModFix/>
          </a:blip>
          <a:srcRect/>
          <a:stretch/>
        </p:blipFill>
        <p:spPr>
          <a:xfrm>
            <a:off x="8639318" y="228600"/>
            <a:ext cx="428482" cy="29664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216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216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1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216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217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1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216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1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216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1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216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pic>
        <p:nvPicPr>
          <p:cNvPr id="2178" name="Google Shape;2178;p324"/>
          <p:cNvPicPr preferRelativeResize="0"/>
          <p:nvPr/>
        </p:nvPicPr>
        <p:blipFill rotWithShape="1">
          <a:blip r:embed="rId3">
            <a:alphaModFix/>
          </a:blip>
          <a:srcRect r="11110"/>
          <a:stretch/>
        </p:blipFill>
        <p:spPr>
          <a:xfrm>
            <a:off x="0" y="0"/>
            <a:ext cx="9144000" cy="6858000"/>
          </a:xfrm>
          <a:prstGeom prst="rect">
            <a:avLst/>
          </a:prstGeom>
          <a:noFill/>
          <a:ln>
            <a:noFill/>
          </a:ln>
        </p:spPr>
      </p:pic>
      <p:pic>
        <p:nvPicPr>
          <p:cNvPr id="2179" name="Google Shape;2179;p324"/>
          <p:cNvPicPr preferRelativeResize="0"/>
          <p:nvPr/>
        </p:nvPicPr>
        <p:blipFill rotWithShape="1">
          <a:blip r:embed="rId4">
            <a:alphaModFix/>
          </a:blip>
          <a:srcRect l="45123" t="16471"/>
          <a:stretch/>
        </p:blipFill>
        <p:spPr>
          <a:xfrm>
            <a:off x="4764206" y="2514600"/>
            <a:ext cx="762000" cy="893928"/>
          </a:xfrm>
          <a:prstGeom prst="rect">
            <a:avLst/>
          </a:prstGeom>
          <a:noFill/>
          <a:ln>
            <a:noFill/>
          </a:ln>
        </p:spPr>
      </p:pic>
      <p:pic>
        <p:nvPicPr>
          <p:cNvPr id="2180" name="Google Shape;2180;p324"/>
          <p:cNvPicPr preferRelativeResize="0"/>
          <p:nvPr/>
        </p:nvPicPr>
        <p:blipFill rotWithShape="1">
          <a:blip r:embed="rId5">
            <a:alphaModFix/>
          </a:blip>
          <a:srcRect/>
          <a:stretch/>
        </p:blipFill>
        <p:spPr>
          <a:xfrm rot="-885110">
            <a:off x="-129756" y="2287013"/>
            <a:ext cx="719010" cy="869437"/>
          </a:xfrm>
          <a:prstGeom prst="rect">
            <a:avLst/>
          </a:prstGeom>
          <a:noFill/>
          <a:ln>
            <a:noFill/>
          </a:ln>
        </p:spPr>
      </p:pic>
      <p:sp>
        <p:nvSpPr>
          <p:cNvPr id="2181" name="Google Shape;2181;p324"/>
          <p:cNvSpPr/>
          <p:nvPr/>
        </p:nvSpPr>
        <p:spPr>
          <a:xfrm>
            <a:off x="3212625" y="-228600"/>
            <a:ext cx="3865162"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i="0" u="none" strike="noStrike" cap="none">
                <a:solidFill>
                  <a:srgbClr val="F8F8F8"/>
                </a:solidFill>
                <a:latin typeface="Pinyon Script"/>
                <a:ea typeface="Pinyon Script"/>
                <a:cs typeface="Pinyon Script"/>
                <a:sym typeface="Pinyon Script"/>
              </a:rPr>
              <a:t>Your Home</a:t>
            </a:r>
            <a:endParaRPr/>
          </a:p>
        </p:txBody>
      </p:sp>
      <p:sp>
        <p:nvSpPr>
          <p:cNvPr id="2182" name="Google Shape;2182;p324"/>
          <p:cNvSpPr/>
          <p:nvPr/>
        </p:nvSpPr>
        <p:spPr>
          <a:xfrm>
            <a:off x="533400" y="349295"/>
            <a:ext cx="2438400" cy="2612269"/>
          </a:xfrm>
          <a:prstGeom prst="flowChartProcess">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0" i="0" u="none" strike="noStrike" cap="none">
                <a:solidFill>
                  <a:schemeClr val="lt1"/>
                </a:solidFill>
                <a:latin typeface="Calibri"/>
                <a:ea typeface="Calibri"/>
                <a:cs typeface="Calibri"/>
                <a:sym typeface="Calibri"/>
              </a:rPr>
              <a:t>It wasn’t enough to save your house! </a:t>
            </a:r>
            <a:endParaRPr/>
          </a:p>
        </p:txBody>
      </p:sp>
      <p:pic>
        <p:nvPicPr>
          <p:cNvPr id="2183" name="Google Shape;2183;p324"/>
          <p:cNvPicPr preferRelativeResize="0"/>
          <p:nvPr/>
        </p:nvPicPr>
        <p:blipFill rotWithShape="1">
          <a:blip r:embed="rId6">
            <a:alphaModFix/>
          </a:blip>
          <a:srcRect/>
          <a:stretch/>
        </p:blipFill>
        <p:spPr>
          <a:xfrm>
            <a:off x="1" y="1261523"/>
            <a:ext cx="9182100" cy="55774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pic>
        <p:nvPicPr>
          <p:cNvPr id="1924" name="Google Shape;1924;p298"/>
          <p:cNvPicPr preferRelativeResize="0"/>
          <p:nvPr/>
        </p:nvPicPr>
        <p:blipFill rotWithShape="1">
          <a:blip r:embed="rId3">
            <a:alphaModFix/>
          </a:blip>
          <a:srcRect r="11110"/>
          <a:stretch/>
        </p:blipFill>
        <p:spPr>
          <a:xfrm>
            <a:off x="0" y="0"/>
            <a:ext cx="9144000" cy="6858000"/>
          </a:xfrm>
          <a:prstGeom prst="rect">
            <a:avLst/>
          </a:prstGeom>
          <a:noFill/>
          <a:ln>
            <a:noFill/>
          </a:ln>
        </p:spPr>
      </p:pic>
      <p:pic>
        <p:nvPicPr>
          <p:cNvPr id="1925" name="Google Shape;1925;p298"/>
          <p:cNvPicPr preferRelativeResize="0"/>
          <p:nvPr/>
        </p:nvPicPr>
        <p:blipFill rotWithShape="1">
          <a:blip r:embed="rId4">
            <a:alphaModFix/>
          </a:blip>
          <a:srcRect l="45123" t="16471"/>
          <a:stretch/>
        </p:blipFill>
        <p:spPr>
          <a:xfrm>
            <a:off x="4764206" y="2514600"/>
            <a:ext cx="762000" cy="893928"/>
          </a:xfrm>
          <a:prstGeom prst="rect">
            <a:avLst/>
          </a:prstGeom>
          <a:noFill/>
          <a:ln>
            <a:noFill/>
          </a:ln>
        </p:spPr>
      </p:pic>
      <p:pic>
        <p:nvPicPr>
          <p:cNvPr id="1926" name="Google Shape;1926;p298"/>
          <p:cNvPicPr preferRelativeResize="0"/>
          <p:nvPr/>
        </p:nvPicPr>
        <p:blipFill rotWithShape="1">
          <a:blip r:embed="rId5">
            <a:alphaModFix/>
          </a:blip>
          <a:srcRect/>
          <a:stretch/>
        </p:blipFill>
        <p:spPr>
          <a:xfrm rot="-885110">
            <a:off x="-129756" y="2287013"/>
            <a:ext cx="719010" cy="869437"/>
          </a:xfrm>
          <a:prstGeom prst="rect">
            <a:avLst/>
          </a:prstGeom>
          <a:noFill/>
          <a:ln>
            <a:noFill/>
          </a:ln>
        </p:spPr>
      </p:pic>
      <p:sp>
        <p:nvSpPr>
          <p:cNvPr id="1927" name="Google Shape;1927;p298"/>
          <p:cNvSpPr txBox="1">
            <a:spLocks noGrp="1"/>
          </p:cNvSpPr>
          <p:nvPr>
            <p:ph type="body" idx="1"/>
          </p:nvPr>
        </p:nvSpPr>
        <p:spPr>
          <a:xfrm>
            <a:off x="688098"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3200"/>
              <a:buChar char="•"/>
            </a:pPr>
            <a:r>
              <a:rPr lang="en-US" b="1">
                <a:solidFill>
                  <a:schemeClr val="lt1"/>
                </a:solidFill>
              </a:rPr>
              <a:t>You want to make sure your family has the best things in life and a future of prosperity. </a:t>
            </a:r>
            <a:endParaRPr b="1"/>
          </a:p>
          <a:p>
            <a:pPr marL="342900" lvl="0" indent="-342900" algn="l" rtl="0">
              <a:spcBef>
                <a:spcPts val="640"/>
              </a:spcBef>
              <a:spcAft>
                <a:spcPts val="0"/>
              </a:spcAft>
              <a:buClr>
                <a:schemeClr val="lt1"/>
              </a:buClr>
              <a:buSzPts val="3200"/>
              <a:buChar char="•"/>
            </a:pPr>
            <a:r>
              <a:rPr lang="en-US" b="1">
                <a:solidFill>
                  <a:schemeClr val="lt1"/>
                </a:solidFill>
              </a:rPr>
              <a:t>You feel so confident in America’s financial security you decide to invest a huge portion of your savings into the stock market to start your new family off in the right direction</a:t>
            </a:r>
            <a:endParaRPr b="1"/>
          </a:p>
          <a:p>
            <a:pPr marL="342900" lvl="0" indent="-139700" algn="l" rtl="0">
              <a:spcBef>
                <a:spcPts val="640"/>
              </a:spcBef>
              <a:spcAft>
                <a:spcPts val="0"/>
              </a:spcAft>
              <a:buClr>
                <a:schemeClr val="dk1"/>
              </a:buClr>
              <a:buSzPts val="3200"/>
              <a:buNone/>
            </a:pPr>
            <a:endParaRPr/>
          </a:p>
        </p:txBody>
      </p:sp>
      <p:sp>
        <p:nvSpPr>
          <p:cNvPr id="1928" name="Google Shape;1928;p298"/>
          <p:cNvSpPr/>
          <p:nvPr/>
        </p:nvSpPr>
        <p:spPr>
          <a:xfrm>
            <a:off x="1125975" y="0"/>
            <a:ext cx="58845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600" b="1" i="0" u="none" strike="noStrike" cap="none">
                <a:solidFill>
                  <a:srgbClr val="F8F8F8"/>
                </a:solidFill>
                <a:latin typeface="Pinyon Script"/>
                <a:ea typeface="Pinyon Script"/>
                <a:cs typeface="Pinyon Script"/>
                <a:sym typeface="Pinyon Script"/>
              </a:rPr>
              <a:t>Your Home</a:t>
            </a:r>
            <a:endParaRPr sz="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pic>
        <p:nvPicPr>
          <p:cNvPr id="2188" name="Google Shape;2188;p325"/>
          <p:cNvPicPr preferRelativeResize="0"/>
          <p:nvPr/>
        </p:nvPicPr>
        <p:blipFill rotWithShape="1">
          <a:blip r:embed="rId3">
            <a:alphaModFix/>
          </a:blip>
          <a:srcRect/>
          <a:stretch/>
        </p:blipFill>
        <p:spPr>
          <a:xfrm>
            <a:off x="-49213" y="0"/>
            <a:ext cx="9242426" cy="6858000"/>
          </a:xfrm>
          <a:prstGeom prst="rect">
            <a:avLst/>
          </a:prstGeom>
          <a:noFill/>
          <a:ln>
            <a:noFill/>
          </a:ln>
        </p:spPr>
      </p:pic>
      <p:sp>
        <p:nvSpPr>
          <p:cNvPr id="2189" name="Google Shape;2189;p325"/>
          <p:cNvSpPr txBox="1"/>
          <p:nvPr/>
        </p:nvSpPr>
        <p:spPr>
          <a:xfrm>
            <a:off x="3813780" y="114300"/>
            <a:ext cx="5398483"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590"/>
              <a:buFont typeface="Bodoni"/>
              <a:buNone/>
            </a:pPr>
            <a:r>
              <a:rPr lang="en-US" sz="2590" b="0" i="0" u="none" strike="noStrike" cap="none">
                <a:solidFill>
                  <a:schemeClr val="accent2"/>
                </a:solidFill>
                <a:latin typeface="Bodoni"/>
                <a:ea typeface="Bodoni"/>
                <a:cs typeface="Bodoni"/>
                <a:sym typeface="Bodoni"/>
              </a:rPr>
              <a:t>With no home, you move to a Hooverville in Washington DC </a:t>
            </a:r>
            <a:endParaRPr>
              <a:solidFill>
                <a:schemeClr val="accen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pic>
        <p:nvPicPr>
          <p:cNvPr id="2194" name="Google Shape;2194;p326"/>
          <p:cNvPicPr preferRelativeResize="0"/>
          <p:nvPr/>
        </p:nvPicPr>
        <p:blipFill rotWithShape="1">
          <a:blip r:embed="rId3">
            <a:alphaModFix/>
          </a:blip>
          <a:srcRect/>
          <a:stretch/>
        </p:blipFill>
        <p:spPr>
          <a:xfrm>
            <a:off x="-49213" y="0"/>
            <a:ext cx="9242426" cy="6858000"/>
          </a:xfrm>
          <a:prstGeom prst="rect">
            <a:avLst/>
          </a:prstGeom>
          <a:noFill/>
          <a:ln>
            <a:noFill/>
          </a:ln>
        </p:spPr>
      </p:pic>
      <p:sp>
        <p:nvSpPr>
          <p:cNvPr id="2195" name="Google Shape;2195;p326"/>
          <p:cNvSpPr txBox="1"/>
          <p:nvPr/>
        </p:nvSpPr>
        <p:spPr>
          <a:xfrm>
            <a:off x="342900" y="19050"/>
            <a:ext cx="8907463"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6000"/>
              <a:buFont typeface="Bodoni"/>
              <a:buNone/>
            </a:pPr>
            <a:r>
              <a:rPr lang="en-US" sz="6000" b="0" i="0" u="none" strike="noStrike" cap="none">
                <a:solidFill>
                  <a:schemeClr val="accent6"/>
                </a:solidFill>
                <a:latin typeface="Bodoni"/>
                <a:ea typeface="Bodoni"/>
                <a:cs typeface="Bodoni"/>
                <a:sym typeface="Bodoni"/>
              </a:rPr>
              <a:t>HOOVERVILLES</a:t>
            </a:r>
            <a:endParaRPr>
              <a:solidFill>
                <a:schemeClr val="accent6"/>
              </a:solidFill>
            </a:endParaRPr>
          </a:p>
        </p:txBody>
      </p:sp>
      <p:sp>
        <p:nvSpPr>
          <p:cNvPr id="2196" name="Google Shape;2196;p326"/>
          <p:cNvSpPr/>
          <p:nvPr/>
        </p:nvSpPr>
        <p:spPr>
          <a:xfrm>
            <a:off x="304800" y="1257300"/>
            <a:ext cx="4572000" cy="55092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accent6"/>
              </a:buClr>
              <a:buSzPts val="3200"/>
              <a:buFont typeface="Arial"/>
              <a:buChar char="•"/>
            </a:pPr>
            <a:r>
              <a:rPr lang="en-US" sz="3200" b="1" i="0" u="none" strike="noStrike" cap="none">
                <a:solidFill>
                  <a:schemeClr val="accent6"/>
                </a:solidFill>
                <a:highlight>
                  <a:schemeClr val="lt1"/>
                </a:highlight>
                <a:latin typeface="Times"/>
                <a:ea typeface="Times"/>
                <a:cs typeface="Times"/>
                <a:sym typeface="Times"/>
              </a:rPr>
              <a:t>A "Hooverville"  or shanty town was a community of houses or “shantys” made from scraps they could find</a:t>
            </a:r>
            <a:endParaRPr>
              <a:solidFill>
                <a:schemeClr val="accent6"/>
              </a:solidFill>
              <a:highlight>
                <a:schemeClr val="lt1"/>
              </a:highlight>
            </a:endParaRPr>
          </a:p>
          <a:p>
            <a:pPr marL="285750" marR="0" lvl="0" indent="-285750" algn="l" rtl="0">
              <a:spcBef>
                <a:spcPts val="0"/>
              </a:spcBef>
              <a:spcAft>
                <a:spcPts val="0"/>
              </a:spcAft>
              <a:buClr>
                <a:schemeClr val="accent6"/>
              </a:buClr>
              <a:buSzPts val="3200"/>
              <a:buFont typeface="Arial"/>
              <a:buChar char="•"/>
            </a:pPr>
            <a:r>
              <a:rPr lang="en-US" sz="3200" b="1" i="0" u="none" strike="noStrike" cap="none">
                <a:solidFill>
                  <a:schemeClr val="accent6"/>
                </a:solidFill>
                <a:highlight>
                  <a:schemeClr val="lt1"/>
                </a:highlight>
                <a:latin typeface="Times"/>
                <a:ea typeface="Times"/>
                <a:cs typeface="Times"/>
                <a:sym typeface="Times"/>
              </a:rPr>
              <a:t>By calling them “Hoovervilles” people conveyed their disgust and disappointment with Hoover</a:t>
            </a:r>
            <a:endParaRPr>
              <a:solidFill>
                <a:schemeClr val="accent6"/>
              </a:solidFill>
              <a:highlight>
                <a:schemeClr val="lt1"/>
              </a:highlight>
            </a:endParaRPr>
          </a:p>
        </p:txBody>
      </p:sp>
      <p:pic>
        <p:nvPicPr>
          <p:cNvPr id="2197" name="Google Shape;2197;p326"/>
          <p:cNvPicPr preferRelativeResize="0"/>
          <p:nvPr/>
        </p:nvPicPr>
        <p:blipFill rotWithShape="1">
          <a:blip r:embed="rId4">
            <a:alphaModFix/>
          </a:blip>
          <a:srcRect/>
          <a:stretch/>
        </p:blipFill>
        <p:spPr>
          <a:xfrm rot="669283">
            <a:off x="4898555" y="1507118"/>
            <a:ext cx="3980329" cy="422910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198" name="Google Shape;2198;p326" descr="http://cdn.history.com/sites/2/2013/12/hooverville-hero-H.jpeg"/>
          <p:cNvPicPr preferRelativeResize="0"/>
          <p:nvPr/>
        </p:nvPicPr>
        <p:blipFill rotWithShape="1">
          <a:blip r:embed="rId5">
            <a:alphaModFix/>
          </a:blip>
          <a:srcRect/>
          <a:stretch/>
        </p:blipFill>
        <p:spPr>
          <a:xfrm>
            <a:off x="5628637" y="1162050"/>
            <a:ext cx="3564576" cy="11650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32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204" name="Google Shape;2204;p32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sp>
        <p:nvSpPr>
          <p:cNvPr id="2205" name="Google Shape;2205;p32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206" name="Google Shape;2206;p327"/>
          <p:cNvPicPr preferRelativeResize="0"/>
          <p:nvPr/>
        </p:nvPicPr>
        <p:blipFill rotWithShape="1">
          <a:blip r:embed="rId3">
            <a:alphaModFix/>
          </a:blip>
          <a:srcRect/>
          <a:stretch/>
        </p:blipFill>
        <p:spPr>
          <a:xfrm>
            <a:off x="-152400" y="0"/>
            <a:ext cx="9296400" cy="6858000"/>
          </a:xfrm>
          <a:prstGeom prst="rect">
            <a:avLst/>
          </a:prstGeom>
          <a:noFill/>
          <a:ln>
            <a:noFill/>
          </a:ln>
        </p:spPr>
      </p:pic>
      <p:sp>
        <p:nvSpPr>
          <p:cNvPr id="2207" name="Google Shape;2207;p327"/>
          <p:cNvSpPr/>
          <p:nvPr/>
        </p:nvSpPr>
        <p:spPr>
          <a:xfrm>
            <a:off x="2971800" y="228600"/>
            <a:ext cx="2438400" cy="1676400"/>
          </a:xfrm>
          <a:prstGeom prst="wedgeRoundRectCallout">
            <a:avLst>
              <a:gd name="adj1" fmla="val 83073"/>
              <a:gd name="adj2" fmla="val -20395"/>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400"/>
              <a:buFont typeface="Times"/>
              <a:buNone/>
            </a:pPr>
            <a:r>
              <a:rPr lang="en-US" sz="3400" b="0" i="0" u="none" strike="noStrike" cap="none">
                <a:solidFill>
                  <a:schemeClr val="dk1"/>
                </a:solidFill>
                <a:latin typeface="Times"/>
                <a:ea typeface="Times"/>
                <a:cs typeface="Times"/>
                <a:sym typeface="Times"/>
              </a:rPr>
              <a:t>Hi Neighbor!</a:t>
            </a:r>
            <a:endParaRPr sz="3400" b="0" i="0" u="none" strike="noStrike" cap="none">
              <a:solidFill>
                <a:schemeClr val="dk1"/>
              </a:solidFill>
              <a:latin typeface="Times"/>
              <a:ea typeface="Times"/>
              <a:cs typeface="Times"/>
              <a:sym typeface="Times"/>
            </a:endParaRPr>
          </a:p>
        </p:txBody>
      </p:sp>
    </p:spTree>
  </p:cSld>
  <p:clrMapOvr>
    <a:masterClrMapping/>
  </p:clrMapOvr>
  <mc:AlternateContent xmlns:mc="http://schemas.openxmlformats.org/markup-compatibility/2006" xmlns:p14="http://schemas.microsoft.com/office/powerpoint/2010/main">
    <mc:Choice Requires="p14">
      <p:transition spd="slow" p14:dur="11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3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213" name="Google Shape;2213;p32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sp>
        <p:nvSpPr>
          <p:cNvPr id="2214" name="Google Shape;2214;p32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215" name="Google Shape;2215;p328"/>
          <p:cNvPicPr preferRelativeResize="0"/>
          <p:nvPr/>
        </p:nvPicPr>
        <p:blipFill rotWithShape="1">
          <a:blip r:embed="rId3">
            <a:alphaModFix/>
          </a:blip>
          <a:srcRect/>
          <a:stretch/>
        </p:blipFill>
        <p:spPr>
          <a:xfrm>
            <a:off x="0" y="-19050"/>
            <a:ext cx="9210379" cy="6877050"/>
          </a:xfrm>
          <a:prstGeom prst="rect">
            <a:avLst/>
          </a:prstGeom>
          <a:noFill/>
          <a:ln>
            <a:noFill/>
          </a:ln>
        </p:spPr>
      </p:pic>
      <p:sp>
        <p:nvSpPr>
          <p:cNvPr id="2216" name="Google Shape;2216;p328"/>
          <p:cNvSpPr/>
          <p:nvPr/>
        </p:nvSpPr>
        <p:spPr>
          <a:xfrm>
            <a:off x="1371600" y="2286000"/>
            <a:ext cx="2438400" cy="1447800"/>
          </a:xfrm>
          <a:prstGeom prst="wedgeRoundRectCallout">
            <a:avLst>
              <a:gd name="adj1" fmla="val 79948"/>
              <a:gd name="adj2" fmla="val -44259"/>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400"/>
              <a:buFont typeface="Times"/>
              <a:buNone/>
            </a:pPr>
            <a:r>
              <a:rPr lang="en-US" sz="3400" b="0" i="0" u="none" strike="noStrike" cap="none">
                <a:solidFill>
                  <a:schemeClr val="dk1"/>
                </a:solidFill>
                <a:latin typeface="Times"/>
                <a:ea typeface="Times"/>
                <a:cs typeface="Times"/>
                <a:sym typeface="Times"/>
              </a:rPr>
              <a:t>Any spare food?</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pic>
        <p:nvPicPr>
          <p:cNvPr id="2221" name="Google Shape;2221;p329"/>
          <p:cNvPicPr preferRelativeResize="0"/>
          <p:nvPr/>
        </p:nvPicPr>
        <p:blipFill rotWithShape="1">
          <a:blip r:embed="rId3">
            <a:alphaModFix/>
          </a:blip>
          <a:srcRect/>
          <a:stretch/>
        </p:blipFill>
        <p:spPr>
          <a:xfrm>
            <a:off x="-457200" y="-457200"/>
            <a:ext cx="10287000" cy="7941564"/>
          </a:xfrm>
          <a:prstGeom prst="rect">
            <a:avLst/>
          </a:prstGeom>
          <a:noFill/>
          <a:ln>
            <a:noFill/>
          </a:ln>
        </p:spPr>
      </p:pic>
      <p:sp>
        <p:nvSpPr>
          <p:cNvPr id="2222" name="Google Shape;2222;p32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223" name="Google Shape;2223;p329"/>
          <p:cNvPicPr preferRelativeResize="0"/>
          <p:nvPr/>
        </p:nvPicPr>
        <p:blipFill rotWithShape="1">
          <a:blip r:embed="rId4">
            <a:alphaModFix/>
          </a:blip>
          <a:srcRect/>
          <a:stretch/>
        </p:blipFill>
        <p:spPr>
          <a:xfrm>
            <a:off x="4837746" y="914400"/>
            <a:ext cx="3982403" cy="5638800"/>
          </a:xfrm>
          <a:prstGeom prst="rect">
            <a:avLst/>
          </a:prstGeom>
          <a:noFill/>
          <a:ln>
            <a:noFill/>
          </a:ln>
        </p:spPr>
      </p:pic>
      <p:pic>
        <p:nvPicPr>
          <p:cNvPr id="2224" name="Google Shape;2224;p329"/>
          <p:cNvPicPr preferRelativeResize="0"/>
          <p:nvPr/>
        </p:nvPicPr>
        <p:blipFill rotWithShape="1">
          <a:blip r:embed="rId5">
            <a:alphaModFix/>
          </a:blip>
          <a:srcRect b="6792"/>
          <a:stretch/>
        </p:blipFill>
        <p:spPr>
          <a:xfrm>
            <a:off x="685800" y="952500"/>
            <a:ext cx="3978640" cy="55626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225" name="Google Shape;2225;p329"/>
          <p:cNvSpPr/>
          <p:nvPr/>
        </p:nvSpPr>
        <p:spPr>
          <a:xfrm>
            <a:off x="-2094" y="-6013"/>
            <a:ext cx="9146094"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none" strike="noStrike" cap="none">
                <a:solidFill>
                  <a:srgbClr val="F8F8F8"/>
                </a:solidFill>
                <a:latin typeface="Bodoni"/>
                <a:ea typeface="Bodoni"/>
                <a:cs typeface="Bodoni"/>
                <a:sym typeface="Bodoni"/>
              </a:rPr>
              <a:t>Life has changed a lot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pic>
        <p:nvPicPr>
          <p:cNvPr id="2230" name="Google Shape;2230;p330"/>
          <p:cNvPicPr preferRelativeResize="0"/>
          <p:nvPr/>
        </p:nvPicPr>
        <p:blipFill rotWithShape="1">
          <a:blip r:embed="rId3">
            <a:alphaModFix/>
          </a:blip>
          <a:srcRect/>
          <a:stretch/>
        </p:blipFill>
        <p:spPr>
          <a:xfrm>
            <a:off x="-573088" y="-539750"/>
            <a:ext cx="10290176" cy="7943850"/>
          </a:xfrm>
          <a:prstGeom prst="rect">
            <a:avLst/>
          </a:prstGeom>
          <a:noFill/>
          <a:ln>
            <a:noFill/>
          </a:ln>
        </p:spPr>
      </p:pic>
      <p:pic>
        <p:nvPicPr>
          <p:cNvPr id="2231" name="Google Shape;2231;p330" descr="http://nhdjmblacktuesday.weebly.com/uploads/1/6/1/2/16127522/5584662_orig.jpg"/>
          <p:cNvPicPr preferRelativeResize="0"/>
          <p:nvPr/>
        </p:nvPicPr>
        <p:blipFill rotWithShape="1">
          <a:blip r:embed="rId4">
            <a:alphaModFix/>
          </a:blip>
          <a:srcRect/>
          <a:stretch/>
        </p:blipFill>
        <p:spPr>
          <a:xfrm rot="401932">
            <a:off x="824294" y="3611883"/>
            <a:ext cx="3915255" cy="2603644"/>
          </a:xfrm>
          <a:prstGeom prst="roundRect">
            <a:avLst>
              <a:gd name="adj" fmla="val 8594"/>
            </a:avLst>
          </a:prstGeom>
          <a:solidFill>
            <a:srgbClr val="ECECEC"/>
          </a:solidFill>
          <a:ln>
            <a:noFill/>
          </a:ln>
        </p:spPr>
      </p:pic>
      <p:sp>
        <p:nvSpPr>
          <p:cNvPr id="2232" name="Google Shape;2232;p330"/>
          <p:cNvSpPr/>
          <p:nvPr/>
        </p:nvSpPr>
        <p:spPr>
          <a:xfrm>
            <a:off x="959922" y="6250333"/>
            <a:ext cx="28908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Open Sans"/>
                <a:ea typeface="Open Sans"/>
                <a:cs typeface="Open Sans"/>
                <a:sym typeface="Open Sans"/>
              </a:rPr>
              <a:t>“Hoover Blankets” </a:t>
            </a:r>
            <a:endParaRPr sz="1800">
              <a:solidFill>
                <a:schemeClr val="lt1"/>
              </a:solidFill>
              <a:latin typeface="Times"/>
              <a:ea typeface="Times"/>
              <a:cs typeface="Times"/>
              <a:sym typeface="Times"/>
            </a:endParaRPr>
          </a:p>
        </p:txBody>
      </p:sp>
      <p:pic>
        <p:nvPicPr>
          <p:cNvPr id="2233" name="Google Shape;2233;p330"/>
          <p:cNvPicPr preferRelativeResize="0"/>
          <p:nvPr/>
        </p:nvPicPr>
        <p:blipFill rotWithShape="1">
          <a:blip r:embed="rId5">
            <a:alphaModFix/>
          </a:blip>
          <a:srcRect/>
          <a:stretch/>
        </p:blipFill>
        <p:spPr>
          <a:xfrm rot="391081">
            <a:off x="6069448" y="217525"/>
            <a:ext cx="2793290" cy="3718877"/>
          </a:xfrm>
          <a:prstGeom prst="roundRect">
            <a:avLst>
              <a:gd name="adj" fmla="val 8594"/>
            </a:avLst>
          </a:prstGeom>
          <a:solidFill>
            <a:srgbClr val="ECECEC"/>
          </a:solidFill>
          <a:ln>
            <a:noFill/>
          </a:ln>
        </p:spPr>
      </p:pic>
      <p:sp>
        <p:nvSpPr>
          <p:cNvPr id="2234" name="Google Shape;2234;p330"/>
          <p:cNvSpPr/>
          <p:nvPr/>
        </p:nvSpPr>
        <p:spPr>
          <a:xfrm>
            <a:off x="6705600" y="3336716"/>
            <a:ext cx="177484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“Hoover Flags” </a:t>
            </a:r>
            <a:endParaRPr sz="1800">
              <a:solidFill>
                <a:schemeClr val="lt1"/>
              </a:solidFill>
              <a:latin typeface="Times"/>
              <a:ea typeface="Times"/>
              <a:cs typeface="Times"/>
              <a:sym typeface="Times"/>
            </a:endParaRPr>
          </a:p>
        </p:txBody>
      </p:sp>
      <p:pic>
        <p:nvPicPr>
          <p:cNvPr id="2235" name="Google Shape;2235;p330" descr="http://www.ecommcode.com/hoover/hooveronline/HooverCRB/images/crb_images_a2/1915-26.jpg"/>
          <p:cNvPicPr preferRelativeResize="0"/>
          <p:nvPr/>
        </p:nvPicPr>
        <p:blipFill rotWithShape="1">
          <a:blip r:embed="rId6">
            <a:alphaModFix/>
          </a:blip>
          <a:srcRect b="14157"/>
          <a:stretch/>
        </p:blipFill>
        <p:spPr>
          <a:xfrm rot="-449081">
            <a:off x="423593" y="1023550"/>
            <a:ext cx="3513454" cy="2527466"/>
          </a:xfrm>
          <a:prstGeom prst="roundRect">
            <a:avLst>
              <a:gd name="adj" fmla="val 8594"/>
            </a:avLst>
          </a:prstGeom>
          <a:solidFill>
            <a:srgbClr val="ECECEC"/>
          </a:solidFill>
          <a:ln>
            <a:noFill/>
          </a:ln>
        </p:spPr>
      </p:pic>
      <p:sp>
        <p:nvSpPr>
          <p:cNvPr id="2236" name="Google Shape;2236;p330"/>
          <p:cNvSpPr/>
          <p:nvPr/>
        </p:nvSpPr>
        <p:spPr>
          <a:xfrm>
            <a:off x="3933387" y="1065793"/>
            <a:ext cx="1934014"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chemeClr val="lt1"/>
                </a:solidFill>
                <a:latin typeface="Open Sans"/>
                <a:ea typeface="Open Sans"/>
                <a:cs typeface="Open Sans"/>
                <a:sym typeface="Open Sans"/>
              </a:rPr>
              <a:t>When soles wore out of shoes, the cardboard used to replace them was dubbed “Hoover Leather</a:t>
            </a:r>
            <a:r>
              <a:rPr lang="en-US" sz="1500">
                <a:solidFill>
                  <a:srgbClr val="101010"/>
                </a:solidFill>
                <a:latin typeface="Open Sans"/>
                <a:ea typeface="Open Sans"/>
                <a:cs typeface="Open Sans"/>
                <a:sym typeface="Open Sans"/>
              </a:rPr>
              <a:t>” </a:t>
            </a:r>
            <a:endParaRPr sz="1500">
              <a:solidFill>
                <a:schemeClr val="dk1"/>
              </a:solidFill>
              <a:latin typeface="Times"/>
              <a:ea typeface="Times"/>
              <a:cs typeface="Times"/>
              <a:sym typeface="Times"/>
            </a:endParaRPr>
          </a:p>
        </p:txBody>
      </p:sp>
      <p:pic>
        <p:nvPicPr>
          <p:cNvPr id="2237" name="Google Shape;2237;p330" descr="http://t1.gstatic.com/images?q=tbn:ANd9GcQUkm83souNB32QVG_PXocNR3tzWl6A1sx2p7dfgc19dDUMtlhD">
            <a:hlinkClick r:id="rId7"/>
          </p:cNvPr>
          <p:cNvPicPr preferRelativeResize="0"/>
          <p:nvPr/>
        </p:nvPicPr>
        <p:blipFill rotWithShape="1">
          <a:blip r:embed="rId8">
            <a:alphaModFix/>
          </a:blip>
          <a:srcRect/>
          <a:stretch/>
        </p:blipFill>
        <p:spPr>
          <a:xfrm>
            <a:off x="4659434" y="4267200"/>
            <a:ext cx="4341747" cy="1675914"/>
          </a:xfrm>
          <a:prstGeom prst="roundRect">
            <a:avLst>
              <a:gd name="adj" fmla="val 8594"/>
            </a:avLst>
          </a:prstGeom>
          <a:solidFill>
            <a:srgbClr val="ECECEC"/>
          </a:solidFill>
          <a:ln>
            <a:noFill/>
          </a:ln>
          <a:effectLst>
            <a:reflection stA="38000" endPos="28000" dist="5000" dir="5400000" sy="-100000" algn="bl" rotWithShape="0"/>
          </a:effectLst>
        </p:spPr>
      </p:pic>
      <p:sp>
        <p:nvSpPr>
          <p:cNvPr id="2238" name="Google Shape;2238;p330"/>
          <p:cNvSpPr/>
          <p:nvPr/>
        </p:nvSpPr>
        <p:spPr>
          <a:xfrm>
            <a:off x="124368" y="138194"/>
            <a:ext cx="6324600" cy="584775"/>
          </a:xfrm>
          <a:prstGeom prst="rect">
            <a:avLst/>
          </a:prstGeom>
          <a:solidFill>
            <a:srgbClr val="EE5120"/>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lt1"/>
                </a:solidFill>
                <a:latin typeface="Open Sans"/>
                <a:ea typeface="Open Sans"/>
                <a:cs typeface="Open Sans"/>
                <a:sym typeface="Open Sans"/>
              </a:rPr>
              <a:t>In addition to the term “Hooverville,” President Hoover’s name was used mockingly in other ways during the Great Depression. </a:t>
            </a:r>
            <a:endParaRPr sz="1600">
              <a:solidFill>
                <a:schemeClr val="lt1"/>
              </a:solidFill>
              <a:latin typeface="Times"/>
              <a:ea typeface="Times"/>
              <a:cs typeface="Times"/>
              <a:sym typeface="Times"/>
            </a:endParaRPr>
          </a:p>
        </p:txBody>
      </p:sp>
      <p:sp>
        <p:nvSpPr>
          <p:cNvPr id="2239" name="Google Shape;2239;p330"/>
          <p:cNvSpPr/>
          <p:nvPr/>
        </p:nvSpPr>
        <p:spPr>
          <a:xfrm>
            <a:off x="5867400" y="6065667"/>
            <a:ext cx="28908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Open Sans"/>
                <a:ea typeface="Open Sans"/>
                <a:cs typeface="Open Sans"/>
                <a:sym typeface="Open Sans"/>
              </a:rPr>
              <a:t>“Hoover Wagon” </a:t>
            </a:r>
            <a:endParaRPr sz="1800">
              <a:solidFill>
                <a:schemeClr val="lt1"/>
              </a:solidFill>
              <a:latin typeface="Times"/>
              <a:ea typeface="Times"/>
              <a:cs typeface="Times"/>
              <a:sym typeface="Time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pic>
        <p:nvPicPr>
          <p:cNvPr id="2244" name="Google Shape;2244;p331"/>
          <p:cNvPicPr preferRelativeResize="0"/>
          <p:nvPr/>
        </p:nvPicPr>
        <p:blipFill rotWithShape="1">
          <a:blip r:embed="rId3">
            <a:alphaModFix/>
          </a:blip>
          <a:srcRect l="17183" t="4255" r="11009"/>
          <a:stretch/>
        </p:blipFill>
        <p:spPr>
          <a:xfrm>
            <a:off x="1" y="-1"/>
            <a:ext cx="9144000" cy="6858001"/>
          </a:xfrm>
          <a:prstGeom prst="rect">
            <a:avLst/>
          </a:prstGeom>
          <a:noFill/>
          <a:ln>
            <a:noFill/>
          </a:ln>
        </p:spPr>
      </p:pic>
      <p:sp>
        <p:nvSpPr>
          <p:cNvPr id="2245" name="Google Shape;2245;p331"/>
          <p:cNvSpPr/>
          <p:nvPr/>
        </p:nvSpPr>
        <p:spPr>
          <a:xfrm>
            <a:off x="4419600" y="914400"/>
            <a:ext cx="4572000"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Times"/>
                <a:ea typeface="Times"/>
                <a:cs typeface="Times"/>
                <a:sym typeface="Times"/>
              </a:rPr>
              <a:t>Part of the reason you came to DC to set up your Shanty was to show your support for the passage of the </a:t>
            </a:r>
            <a:r>
              <a:rPr lang="en-US" sz="3200" b="1">
                <a:solidFill>
                  <a:srgbClr val="FF0000"/>
                </a:solidFill>
                <a:latin typeface="Times"/>
                <a:ea typeface="Times"/>
                <a:cs typeface="Times"/>
                <a:sym typeface="Times"/>
              </a:rPr>
              <a:t>PUTNAM BILL</a:t>
            </a:r>
            <a:r>
              <a:rPr lang="en-US" sz="3200" b="1">
                <a:solidFill>
                  <a:schemeClr val="lt1"/>
                </a:solidFill>
                <a:latin typeface="Times"/>
                <a:ea typeface="Times"/>
                <a:cs typeface="Times"/>
                <a:sym typeface="Times"/>
              </a:rPr>
              <a:t>.  If Congress passes the </a:t>
            </a:r>
            <a:r>
              <a:rPr lang="en-US" sz="3200" b="1">
                <a:solidFill>
                  <a:srgbClr val="FF0000"/>
                </a:solidFill>
                <a:latin typeface="Times"/>
                <a:ea typeface="Times"/>
                <a:cs typeface="Times"/>
                <a:sym typeface="Times"/>
              </a:rPr>
              <a:t>PUTNAM BILL</a:t>
            </a:r>
            <a:r>
              <a:rPr lang="en-US" sz="3200" b="1">
                <a:solidFill>
                  <a:schemeClr val="lt1"/>
                </a:solidFill>
                <a:latin typeface="Times"/>
                <a:ea typeface="Times"/>
                <a:cs typeface="Times"/>
                <a:sym typeface="Times"/>
              </a:rPr>
              <a:t>  it would be VERY beneficial for </a:t>
            </a:r>
            <a:r>
              <a:rPr lang="en-US" sz="3200" b="1">
                <a:solidFill>
                  <a:srgbClr val="00B0F0"/>
                </a:solidFill>
                <a:latin typeface="Times"/>
                <a:ea typeface="Times"/>
                <a:cs typeface="Times"/>
                <a:sym typeface="Times"/>
              </a:rPr>
              <a:t>WWI Veterans</a:t>
            </a:r>
            <a:r>
              <a:rPr lang="en-US" sz="3200" b="1">
                <a:solidFill>
                  <a:schemeClr val="lt1"/>
                </a:solidFill>
                <a:latin typeface="Times"/>
                <a:ea typeface="Times"/>
                <a:cs typeface="Times"/>
                <a:sym typeface="Times"/>
              </a:rPr>
              <a:t> like yourself.</a:t>
            </a:r>
            <a:endParaRPr sz="3200">
              <a:solidFill>
                <a:schemeClr val="lt1"/>
              </a:solidFill>
              <a:latin typeface="Times"/>
              <a:ea typeface="Times"/>
              <a:cs typeface="Times"/>
              <a:sym typeface="Times"/>
            </a:endParaRPr>
          </a:p>
        </p:txBody>
      </p:sp>
      <p:pic>
        <p:nvPicPr>
          <p:cNvPr id="2246" name="Google Shape;2246;p331"/>
          <p:cNvPicPr preferRelativeResize="0"/>
          <p:nvPr/>
        </p:nvPicPr>
        <p:blipFill rotWithShape="1">
          <a:blip r:embed="rId4">
            <a:alphaModFix/>
          </a:blip>
          <a:srcRect/>
          <a:stretch/>
        </p:blipFill>
        <p:spPr>
          <a:xfrm flipH="1">
            <a:off x="-762000" y="94626"/>
            <a:ext cx="4495800" cy="6906896"/>
          </a:xfrm>
          <a:prstGeom prst="rect">
            <a:avLst/>
          </a:prstGeom>
          <a:noFill/>
          <a:ln>
            <a:noFill/>
          </a:ln>
        </p:spPr>
      </p:pic>
      <p:pic>
        <p:nvPicPr>
          <p:cNvPr id="2247" name="Google Shape;2247;p331"/>
          <p:cNvPicPr preferRelativeResize="0"/>
          <p:nvPr/>
        </p:nvPicPr>
        <p:blipFill rotWithShape="1">
          <a:blip r:embed="rId5">
            <a:alphaModFix/>
          </a:blip>
          <a:srcRect/>
          <a:stretch/>
        </p:blipFill>
        <p:spPr>
          <a:xfrm>
            <a:off x="533400" y="-312683"/>
            <a:ext cx="9220200" cy="6761480"/>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2248" name="Google Shape;2248;p331" descr="http://www.trbimg.com/img-1391117519/turbine/chi-bonus30truck-20130312/480"/>
          <p:cNvPicPr preferRelativeResize="0"/>
          <p:nvPr/>
        </p:nvPicPr>
        <p:blipFill rotWithShape="1">
          <a:blip r:embed="rId6">
            <a:alphaModFix/>
          </a:blip>
          <a:srcRect/>
          <a:stretch/>
        </p:blipFill>
        <p:spPr>
          <a:xfrm>
            <a:off x="10820400" y="543736"/>
            <a:ext cx="8793613" cy="6082249"/>
          </a:xfrm>
          <a:prstGeom prst="rect">
            <a:avLst/>
          </a:prstGeom>
          <a:noFill/>
          <a:ln>
            <a:noFill/>
          </a:ln>
        </p:spPr>
      </p:pic>
      <p:pic>
        <p:nvPicPr>
          <p:cNvPr id="2249" name="Google Shape;2249;p331" descr="http://2.bp.blogspot.com/-Mw-kcGybx_Y/Uo-gqN8WoJI/AAAAAAAAApE/y_ghfIGFAlY/s640/at0058g_2s_B.jpg"/>
          <p:cNvPicPr preferRelativeResize="0"/>
          <p:nvPr/>
        </p:nvPicPr>
        <p:blipFill rotWithShape="1">
          <a:blip r:embed="rId7">
            <a:alphaModFix/>
          </a:blip>
          <a:srcRect/>
          <a:stretch/>
        </p:blipFill>
        <p:spPr>
          <a:xfrm>
            <a:off x="-249584" y="1676400"/>
            <a:ext cx="10410690" cy="409920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47"/>
                                        </p:tgtEl>
                                        <p:attrNameLst>
                                          <p:attrName>style.visibility</p:attrName>
                                        </p:attrNameLst>
                                      </p:cBhvr>
                                      <p:to>
                                        <p:strVal val="visible"/>
                                      </p:to>
                                    </p:set>
                                    <p:animEffect transition="in" filter="fade">
                                      <p:cBhvr>
                                        <p:cTn id="13" dur="500"/>
                                        <p:tgtEl>
                                          <p:spTgt spid="22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pic>
        <p:nvPicPr>
          <p:cNvPr id="2254" name="Google Shape;2254;p332" descr="_vector-camouflage-seamless-background-prev1-by-dragonart"/>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55" name="Google Shape;2255;p332"/>
          <p:cNvSpPr txBox="1">
            <a:spLocks noGrp="1"/>
          </p:cNvSpPr>
          <p:nvPr>
            <p:ph type="body" idx="1"/>
          </p:nvPr>
        </p:nvSpPr>
        <p:spPr>
          <a:xfrm>
            <a:off x="228600" y="1447800"/>
            <a:ext cx="4800600" cy="5105400"/>
          </a:xfrm>
          <a:prstGeom prst="rect">
            <a:avLst/>
          </a:prstGeom>
          <a:solidFill>
            <a:schemeClr val="lt1">
              <a:alpha val="71764"/>
            </a:schemeClr>
          </a:solidFill>
          <a:ln w="76200" cap="flat" cmpd="sng">
            <a:solidFill>
              <a:srgbClr val="808000"/>
            </a:solidFill>
            <a:prstDash val="solid"/>
            <a:miter lim="800000"/>
            <a:headEnd type="none" w="sm" len="sm"/>
            <a:tailEnd type="none" w="sm" len="sm"/>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Times"/>
              <a:buChar char="•"/>
            </a:pPr>
            <a:r>
              <a:rPr lang="en-US" sz="2800" b="1"/>
              <a:t>Spring of 1932 about 15,000 World War I vets arrived in Washington to support the passage of the proposed Putnam Bill </a:t>
            </a:r>
            <a:endParaRPr/>
          </a:p>
          <a:p>
            <a:pPr marL="342900" lvl="0" indent="-342900" algn="l" rtl="0">
              <a:spcBef>
                <a:spcPts val="560"/>
              </a:spcBef>
              <a:spcAft>
                <a:spcPts val="0"/>
              </a:spcAft>
              <a:buClr>
                <a:schemeClr val="dk1"/>
              </a:buClr>
              <a:buSzPts val="2800"/>
              <a:buFont typeface="Times"/>
              <a:buChar char="•"/>
            </a:pPr>
            <a:r>
              <a:rPr lang="en-US" sz="2800" b="1"/>
              <a:t>If the bill passed WWI Vets would be issued a $1000 bonus immediately instead of waiting until its scheduled date of 1945</a:t>
            </a:r>
            <a:endParaRPr/>
          </a:p>
        </p:txBody>
      </p:sp>
      <p:pic>
        <p:nvPicPr>
          <p:cNvPr id="2256" name="Google Shape;2256;p332" descr="bonus_army_13"/>
          <p:cNvPicPr preferRelativeResize="0"/>
          <p:nvPr/>
        </p:nvPicPr>
        <p:blipFill rotWithShape="1">
          <a:blip r:embed="rId4">
            <a:alphaModFix/>
          </a:blip>
          <a:srcRect/>
          <a:stretch/>
        </p:blipFill>
        <p:spPr>
          <a:xfrm rot="274625">
            <a:off x="5334000" y="1600200"/>
            <a:ext cx="3497263" cy="4772025"/>
          </a:xfrm>
          <a:prstGeom prst="rect">
            <a:avLst/>
          </a:prstGeom>
          <a:noFill/>
          <a:ln w="76200" cap="flat" cmpd="sng">
            <a:solidFill>
              <a:srgbClr val="008000"/>
            </a:solidFill>
            <a:prstDash val="solid"/>
            <a:miter lim="800000"/>
            <a:headEnd type="none" w="sm" len="sm"/>
            <a:tailEnd type="none" w="sm" len="sm"/>
          </a:ln>
        </p:spPr>
      </p:pic>
      <p:sp>
        <p:nvSpPr>
          <p:cNvPr id="2257" name="Google Shape;2257;p332"/>
          <p:cNvSpPr/>
          <p:nvPr/>
        </p:nvSpPr>
        <p:spPr>
          <a:xfrm>
            <a:off x="4953000" y="2133600"/>
            <a:ext cx="1828800" cy="1600200"/>
          </a:xfrm>
          <a:prstGeom prst="wedgeEllipseCallout">
            <a:avLst>
              <a:gd name="adj1" fmla="val 31079"/>
              <a:gd name="adj2" fmla="val 9285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a:ea typeface="Times"/>
              <a:cs typeface="Times"/>
              <a:sym typeface="Times"/>
            </a:endParaRPr>
          </a:p>
        </p:txBody>
      </p:sp>
      <p:sp>
        <p:nvSpPr>
          <p:cNvPr id="2258" name="Google Shape;2258;p332"/>
          <p:cNvSpPr txBox="1"/>
          <p:nvPr/>
        </p:nvSpPr>
        <p:spPr>
          <a:xfrm>
            <a:off x="5029200" y="2362200"/>
            <a:ext cx="1676400" cy="11874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000000"/>
                </a:solidFill>
                <a:latin typeface="Times"/>
                <a:ea typeface="Times"/>
                <a:cs typeface="Times"/>
                <a:sym typeface="Times"/>
              </a:rPr>
              <a:t>Pay us our bonus early!</a:t>
            </a:r>
            <a:endParaRPr/>
          </a:p>
        </p:txBody>
      </p:sp>
      <p:pic>
        <p:nvPicPr>
          <p:cNvPr id="2259" name="Google Shape;2259;p332" descr="MC900250754[1]"/>
          <p:cNvPicPr preferRelativeResize="0"/>
          <p:nvPr/>
        </p:nvPicPr>
        <p:blipFill rotWithShape="1">
          <a:blip r:embed="rId5">
            <a:alphaModFix/>
          </a:blip>
          <a:srcRect/>
          <a:stretch/>
        </p:blipFill>
        <p:spPr>
          <a:xfrm>
            <a:off x="7467600" y="5222875"/>
            <a:ext cx="1676400" cy="1635125"/>
          </a:xfrm>
          <a:prstGeom prst="rect">
            <a:avLst/>
          </a:prstGeom>
          <a:noFill/>
          <a:ln>
            <a:noFill/>
          </a:ln>
        </p:spPr>
      </p:pic>
      <p:sp>
        <p:nvSpPr>
          <p:cNvPr id="2260" name="Google Shape;2260;p332"/>
          <p:cNvSpPr/>
          <p:nvPr/>
        </p:nvSpPr>
        <p:spPr>
          <a:xfrm>
            <a:off x="609003" y="228600"/>
            <a:ext cx="8001000" cy="1143000"/>
          </a:xfrm>
          <a:prstGeom prst="rect">
            <a:avLst/>
          </a:prstGeom>
        </p:spPr>
        <p:txBody>
          <a:bodyPr>
            <a:prstTxWarp prst="textPlain">
              <a:avLst/>
            </a:prstTxWarp>
          </a:bodyPr>
          <a:lstStyle/>
          <a:p>
            <a:pPr lvl="0" algn="ctr"/>
            <a:r>
              <a:rPr b="1" i="0">
                <a:ln>
                  <a:noFill/>
                </a:ln>
                <a:gradFill>
                  <a:gsLst>
                    <a:gs pos="0">
                      <a:srgbClr val="DDEBCF"/>
                    </a:gs>
                    <a:gs pos="50000">
                      <a:srgbClr val="9CB86E"/>
                    </a:gs>
                    <a:gs pos="100000">
                      <a:srgbClr val="156B13"/>
                    </a:gs>
                  </a:gsLst>
                  <a:lin ang="5400000" scaled="0"/>
                </a:gradFill>
                <a:latin typeface="Bodoni;700"/>
              </a:rPr>
              <a:t>Bonus Army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pic>
        <p:nvPicPr>
          <p:cNvPr id="2265" name="Google Shape;2265;p333" descr="ExplorePAHistory-a0k7c6-a_34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266" name="Google Shape;2266;p333" descr="oa0l6s"/>
          <p:cNvPicPr preferRelativeResize="0"/>
          <p:nvPr/>
        </p:nvPicPr>
        <p:blipFill rotWithShape="1">
          <a:blip r:embed="rId4">
            <a:alphaModFix/>
          </a:blip>
          <a:srcRect/>
          <a:stretch/>
        </p:blipFill>
        <p:spPr>
          <a:xfrm>
            <a:off x="7391400" y="0"/>
            <a:ext cx="1752600" cy="1752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pic>
        <p:nvPicPr>
          <p:cNvPr id="2271" name="Google Shape;2271;p334" descr="ExplorePAHistory-a0k7c9-a_349"/>
          <p:cNvPicPr preferRelativeResize="0"/>
          <p:nvPr/>
        </p:nvPicPr>
        <p:blipFill rotWithShape="1">
          <a:blip r:embed="rId3">
            <a:alphaModFix/>
          </a:blip>
          <a:srcRect t="7294"/>
          <a:stretch/>
        </p:blipFill>
        <p:spPr>
          <a:xfrm>
            <a:off x="-47296" y="0"/>
            <a:ext cx="9167648" cy="6857879"/>
          </a:xfrm>
          <a:prstGeom prst="rect">
            <a:avLst/>
          </a:prstGeom>
          <a:noFill/>
          <a:ln>
            <a:noFill/>
          </a:ln>
          <a:effectLst>
            <a:outerShdw blurRad="292100" dist="139700" dir="2700000" algn="tl" rotWithShape="0">
              <a:srgbClr val="333333">
                <a:alpha val="64705"/>
              </a:srgbClr>
            </a:outerShdw>
          </a:effectLst>
        </p:spPr>
      </p:pic>
      <p:pic>
        <p:nvPicPr>
          <p:cNvPr id="2272" name="Google Shape;2272;p334" descr="rejected"/>
          <p:cNvPicPr preferRelativeResize="0"/>
          <p:nvPr/>
        </p:nvPicPr>
        <p:blipFill rotWithShape="1">
          <a:blip r:embed="rId4">
            <a:alphaModFix/>
          </a:blip>
          <a:srcRect/>
          <a:stretch/>
        </p:blipFill>
        <p:spPr>
          <a:xfrm>
            <a:off x="6019800" y="4156020"/>
            <a:ext cx="2895600" cy="2709863"/>
          </a:xfrm>
          <a:prstGeom prst="rect">
            <a:avLst/>
          </a:prstGeom>
          <a:noFill/>
          <a:ln>
            <a:noFill/>
          </a:ln>
        </p:spPr>
      </p:pic>
      <p:sp>
        <p:nvSpPr>
          <p:cNvPr id="2273" name="Google Shape;2273;p334"/>
          <p:cNvSpPr/>
          <p:nvPr/>
        </p:nvSpPr>
        <p:spPr>
          <a:xfrm>
            <a:off x="381000" y="1524000"/>
            <a:ext cx="4572000" cy="4401205"/>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lt1"/>
              </a:buClr>
              <a:buSzPts val="3500"/>
              <a:buFont typeface="Arial"/>
              <a:buChar char="•"/>
            </a:pPr>
            <a:r>
              <a:rPr lang="en-US" sz="3500" b="1">
                <a:solidFill>
                  <a:schemeClr val="lt1"/>
                </a:solidFill>
                <a:latin typeface="Times"/>
                <a:ea typeface="Times"/>
                <a:cs typeface="Times"/>
                <a:sym typeface="Times"/>
              </a:rPr>
              <a:t>On June 17, 1932 the Senate voted down the Putnam Bill</a:t>
            </a:r>
            <a:endParaRPr/>
          </a:p>
          <a:p>
            <a:pPr marL="457200" marR="0" lvl="0" indent="-457200" algn="l" rtl="0">
              <a:spcBef>
                <a:spcPts val="0"/>
              </a:spcBef>
              <a:spcAft>
                <a:spcPts val="0"/>
              </a:spcAft>
              <a:buClr>
                <a:schemeClr val="lt1"/>
              </a:buClr>
              <a:buSzPts val="3500"/>
              <a:buFont typeface="Arial"/>
              <a:buChar char="•"/>
            </a:pPr>
            <a:r>
              <a:rPr lang="en-US" sz="3500" b="1">
                <a:solidFill>
                  <a:schemeClr val="lt1"/>
                </a:solidFill>
                <a:latin typeface="Times"/>
                <a:ea typeface="Times"/>
                <a:cs typeface="Times"/>
                <a:sym typeface="Times"/>
              </a:rPr>
              <a:t>Hoover called the Bonus marchers, “Communists and criminals”</a:t>
            </a:r>
            <a:endParaRPr/>
          </a:p>
        </p:txBody>
      </p:sp>
      <p:sp>
        <p:nvSpPr>
          <p:cNvPr id="2274" name="Google Shape;2274;p334"/>
          <p:cNvSpPr/>
          <p:nvPr/>
        </p:nvSpPr>
        <p:spPr>
          <a:xfrm>
            <a:off x="609003" y="228600"/>
            <a:ext cx="8001000" cy="1143000"/>
          </a:xfrm>
          <a:prstGeom prst="rect">
            <a:avLst/>
          </a:prstGeom>
        </p:spPr>
        <p:txBody>
          <a:bodyPr>
            <a:prstTxWarp prst="textPlain">
              <a:avLst/>
            </a:prstTxWarp>
          </a:bodyPr>
          <a:lstStyle/>
          <a:p>
            <a:pPr lvl="0" algn="ctr"/>
            <a:r>
              <a:rPr b="1" i="0">
                <a:ln>
                  <a:noFill/>
                </a:ln>
                <a:gradFill>
                  <a:gsLst>
                    <a:gs pos="0">
                      <a:srgbClr val="DDEBCF"/>
                    </a:gs>
                    <a:gs pos="50000">
                      <a:srgbClr val="9CB86E"/>
                    </a:gs>
                    <a:gs pos="100000">
                      <a:srgbClr val="156B13"/>
                    </a:gs>
                  </a:gsLst>
                  <a:lin ang="5400000" scaled="0"/>
                </a:gradFill>
                <a:latin typeface="Bodoni;700"/>
              </a:rPr>
              <a:t>Putnam Bill Rejected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2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934" name="Google Shape;1934;p2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pic>
        <p:nvPicPr>
          <p:cNvPr id="1935" name="Google Shape;1935;p299" descr="theonion"/>
          <p:cNvPicPr preferRelativeResize="0"/>
          <p:nvPr/>
        </p:nvPicPr>
        <p:blipFill rotWithShape="1">
          <a:blip r:embed="rId3">
            <a:alphaModFix/>
          </a:blip>
          <a:srcRect/>
          <a:stretch/>
        </p:blipFill>
        <p:spPr>
          <a:xfrm>
            <a:off x="0" y="0"/>
            <a:ext cx="9144000" cy="688816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pic>
        <p:nvPicPr>
          <p:cNvPr id="2279" name="Google Shape;2279;p335"/>
          <p:cNvPicPr preferRelativeResize="0"/>
          <p:nvPr/>
        </p:nvPicPr>
        <p:blipFill rotWithShape="1">
          <a:blip r:embed="rId3">
            <a:alphaModFix/>
          </a:blip>
          <a:srcRect/>
          <a:stretch/>
        </p:blipFill>
        <p:spPr>
          <a:xfrm>
            <a:off x="-109538" y="0"/>
            <a:ext cx="9364663" cy="6858000"/>
          </a:xfrm>
          <a:prstGeom prst="rect">
            <a:avLst/>
          </a:prstGeom>
          <a:noFill/>
          <a:ln>
            <a:noFill/>
          </a:ln>
        </p:spPr>
      </p:pic>
      <p:sp>
        <p:nvSpPr>
          <p:cNvPr id="2280" name="Google Shape;2280;p335"/>
          <p:cNvSpPr/>
          <p:nvPr/>
        </p:nvSpPr>
        <p:spPr>
          <a:xfrm>
            <a:off x="4535213" y="1791635"/>
            <a:ext cx="4572000" cy="493981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1"/>
              </a:buClr>
              <a:buSzPts val="3000"/>
              <a:buFont typeface="Times"/>
              <a:buChar char="•"/>
            </a:pPr>
            <a:r>
              <a:rPr lang="en-US" sz="3000" b="1">
                <a:solidFill>
                  <a:schemeClr val="lt1"/>
                </a:solidFill>
                <a:latin typeface="Times"/>
                <a:ea typeface="Times"/>
                <a:cs typeface="Times"/>
                <a:sym typeface="Times"/>
              </a:rPr>
              <a:t>MacArthur’s 12</a:t>
            </a:r>
            <a:r>
              <a:rPr lang="en-US" sz="3000" b="1" baseline="30000">
                <a:solidFill>
                  <a:schemeClr val="lt1"/>
                </a:solidFill>
                <a:latin typeface="Times"/>
                <a:ea typeface="Times"/>
                <a:cs typeface="Times"/>
                <a:sym typeface="Times"/>
              </a:rPr>
              <a:t>th</a:t>
            </a:r>
            <a:r>
              <a:rPr lang="en-US" sz="3000" b="1">
                <a:solidFill>
                  <a:schemeClr val="lt1"/>
                </a:solidFill>
                <a:latin typeface="Times"/>
                <a:ea typeface="Times"/>
                <a:cs typeface="Times"/>
                <a:sym typeface="Times"/>
              </a:rPr>
              <a:t> infantry gassed more than 1,000 marchers, including an 11-month old baby, who died</a:t>
            </a:r>
            <a:endParaRPr/>
          </a:p>
          <a:p>
            <a:pPr marL="800100" marR="0" lvl="1" indent="-342900" algn="l" rtl="0">
              <a:lnSpc>
                <a:spcPct val="90000"/>
              </a:lnSpc>
              <a:spcBef>
                <a:spcPts val="600"/>
              </a:spcBef>
              <a:spcAft>
                <a:spcPts val="0"/>
              </a:spcAft>
              <a:buClr>
                <a:schemeClr val="lt1"/>
              </a:buClr>
              <a:buSzPts val="3000"/>
              <a:buFont typeface="Times"/>
              <a:buChar char="•"/>
            </a:pPr>
            <a:r>
              <a:rPr lang="en-US" sz="3000" b="1" i="0" u="none" strike="noStrike" cap="none">
                <a:solidFill>
                  <a:schemeClr val="lt1"/>
                </a:solidFill>
                <a:latin typeface="Times"/>
                <a:ea typeface="Times"/>
                <a:cs typeface="Times"/>
                <a:sym typeface="Times"/>
              </a:rPr>
              <a:t>Burned down Shantys</a:t>
            </a:r>
            <a:endParaRPr sz="3000" b="1" i="0" u="none" strike="noStrike" cap="none">
              <a:solidFill>
                <a:schemeClr val="lt1"/>
              </a:solidFill>
              <a:latin typeface="Times"/>
              <a:ea typeface="Times"/>
              <a:cs typeface="Times"/>
              <a:sym typeface="Times"/>
            </a:endParaRPr>
          </a:p>
          <a:p>
            <a:pPr marL="342900" marR="0" lvl="0" indent="-342900" algn="l" rtl="0">
              <a:lnSpc>
                <a:spcPct val="90000"/>
              </a:lnSpc>
              <a:spcBef>
                <a:spcPts val="600"/>
              </a:spcBef>
              <a:spcAft>
                <a:spcPts val="0"/>
              </a:spcAft>
              <a:buClr>
                <a:schemeClr val="lt1"/>
              </a:buClr>
              <a:buSzPts val="3000"/>
              <a:buFont typeface="Times"/>
              <a:buChar char="•"/>
            </a:pPr>
            <a:r>
              <a:rPr lang="en-US" sz="3000" b="1">
                <a:solidFill>
                  <a:schemeClr val="lt1"/>
                </a:solidFill>
                <a:latin typeface="Times"/>
                <a:ea typeface="Times"/>
                <a:cs typeface="Times"/>
                <a:sym typeface="Times"/>
              </a:rPr>
              <a:t>Two vets were shot and scores injured</a:t>
            </a:r>
            <a:endParaRPr/>
          </a:p>
          <a:p>
            <a:pPr marL="342900" marR="0" lvl="0" indent="-342900" algn="l" rtl="0">
              <a:lnSpc>
                <a:spcPct val="90000"/>
              </a:lnSpc>
              <a:spcBef>
                <a:spcPts val="600"/>
              </a:spcBef>
              <a:spcAft>
                <a:spcPts val="0"/>
              </a:spcAft>
              <a:buClr>
                <a:schemeClr val="lt1"/>
              </a:buClr>
              <a:buSzPts val="3000"/>
              <a:buFont typeface="Times"/>
              <a:buChar char="•"/>
            </a:pPr>
            <a:r>
              <a:rPr lang="en-US" sz="3000" b="1">
                <a:solidFill>
                  <a:schemeClr val="lt1"/>
                </a:solidFill>
                <a:latin typeface="Times"/>
                <a:ea typeface="Times"/>
                <a:cs typeface="Times"/>
                <a:sym typeface="Times"/>
              </a:rPr>
              <a:t>Americans were outraged with Hoover</a:t>
            </a:r>
            <a:endParaRPr sz="3000">
              <a:solidFill>
                <a:schemeClr val="lt1"/>
              </a:solidFill>
              <a:latin typeface="Times"/>
              <a:ea typeface="Times"/>
              <a:cs typeface="Times"/>
              <a:sym typeface="Times"/>
            </a:endParaRPr>
          </a:p>
        </p:txBody>
      </p:sp>
      <p:sp>
        <p:nvSpPr>
          <p:cNvPr id="2281" name="Google Shape;2281;p335"/>
          <p:cNvSpPr/>
          <p:nvPr/>
        </p:nvSpPr>
        <p:spPr>
          <a:xfrm>
            <a:off x="375745" y="1722385"/>
            <a:ext cx="4154213" cy="4154984"/>
          </a:xfrm>
          <a:prstGeom prst="rect">
            <a:avLst/>
          </a:prstGeom>
          <a:noFill/>
          <a:ln>
            <a:noFill/>
          </a:ln>
        </p:spPr>
        <p:txBody>
          <a:bodyPr spcFirstLastPara="1" wrap="square" lIns="91425" tIns="45700" rIns="91425" bIns="45700" anchor="t" anchorCtr="0">
            <a:noAutofit/>
          </a:bodyPr>
          <a:lstStyle/>
          <a:p>
            <a:pPr marL="457200" marR="0" lvl="0" indent="-457200" algn="l" rtl="0">
              <a:lnSpc>
                <a:spcPct val="80000"/>
              </a:lnSpc>
              <a:spcBef>
                <a:spcPts val="0"/>
              </a:spcBef>
              <a:spcAft>
                <a:spcPts val="0"/>
              </a:spcAft>
              <a:buClr>
                <a:schemeClr val="lt1"/>
              </a:buClr>
              <a:buSzPts val="3000"/>
              <a:buFont typeface="Arial"/>
              <a:buChar char="•"/>
            </a:pPr>
            <a:r>
              <a:rPr lang="en-US" sz="3000" b="1">
                <a:solidFill>
                  <a:schemeClr val="lt1"/>
                </a:solidFill>
                <a:latin typeface="Times"/>
                <a:ea typeface="Times"/>
                <a:cs typeface="Times"/>
                <a:sym typeface="Times"/>
              </a:rPr>
              <a:t>Hoover told the Bonus marchers to go home– most did</a:t>
            </a:r>
            <a:endParaRPr/>
          </a:p>
          <a:p>
            <a:pPr marL="457200" marR="0" lvl="0" indent="-457200" algn="l" rtl="0">
              <a:lnSpc>
                <a:spcPct val="80000"/>
              </a:lnSpc>
              <a:spcBef>
                <a:spcPts val="0"/>
              </a:spcBef>
              <a:spcAft>
                <a:spcPts val="0"/>
              </a:spcAft>
              <a:buClr>
                <a:schemeClr val="lt1"/>
              </a:buClr>
              <a:buSzPts val="3000"/>
              <a:buFont typeface="Arial"/>
              <a:buChar char="•"/>
            </a:pPr>
            <a:r>
              <a:rPr lang="en-US" sz="3000" b="1">
                <a:solidFill>
                  <a:schemeClr val="lt1"/>
                </a:solidFill>
                <a:latin typeface="Times"/>
                <a:ea typeface="Times"/>
                <a:cs typeface="Times"/>
                <a:sym typeface="Times"/>
              </a:rPr>
              <a:t>2,000 refused to leave</a:t>
            </a:r>
            <a:endParaRPr/>
          </a:p>
          <a:p>
            <a:pPr marL="457200" marR="0" lvl="0" indent="-457200" algn="l" rtl="0">
              <a:lnSpc>
                <a:spcPct val="80000"/>
              </a:lnSpc>
              <a:spcBef>
                <a:spcPts val="0"/>
              </a:spcBef>
              <a:spcAft>
                <a:spcPts val="0"/>
              </a:spcAft>
              <a:buClr>
                <a:schemeClr val="lt1"/>
              </a:buClr>
              <a:buSzPts val="3000"/>
              <a:buFont typeface="Arial"/>
              <a:buChar char="•"/>
            </a:pPr>
            <a:r>
              <a:rPr lang="en-US" sz="3000" b="1">
                <a:solidFill>
                  <a:schemeClr val="lt1"/>
                </a:solidFill>
                <a:latin typeface="Times"/>
                <a:ea typeface="Times"/>
                <a:cs typeface="Times"/>
                <a:sym typeface="Times"/>
              </a:rPr>
              <a:t>Hoover sent a force of 1,000 soldiers under the command of General Douglas MacArthur and his aide Dwight Eisenhower</a:t>
            </a:r>
            <a:endParaRPr/>
          </a:p>
        </p:txBody>
      </p:sp>
      <p:sp>
        <p:nvSpPr>
          <p:cNvPr id="2282" name="Google Shape;2282;p335"/>
          <p:cNvSpPr/>
          <p:nvPr/>
        </p:nvSpPr>
        <p:spPr>
          <a:xfrm>
            <a:off x="609003" y="228600"/>
            <a:ext cx="8001000" cy="1143000"/>
          </a:xfrm>
          <a:prstGeom prst="rect">
            <a:avLst/>
          </a:prstGeom>
        </p:spPr>
        <p:txBody>
          <a:bodyPr>
            <a:prstTxWarp prst="textPlain">
              <a:avLst/>
            </a:prstTxWarp>
          </a:bodyPr>
          <a:lstStyle/>
          <a:p>
            <a:pPr lvl="0" algn="ctr"/>
            <a:r>
              <a:rPr b="1" i="0">
                <a:ln>
                  <a:noFill/>
                </a:ln>
                <a:gradFill>
                  <a:gsLst>
                    <a:gs pos="0">
                      <a:srgbClr val="DDEBCF"/>
                    </a:gs>
                    <a:gs pos="50000">
                      <a:srgbClr val="9CB86E"/>
                    </a:gs>
                    <a:gs pos="100000">
                      <a:srgbClr val="156B13"/>
                    </a:gs>
                  </a:gsLst>
                  <a:lin ang="5400000" scaled="0"/>
                </a:gradFill>
                <a:latin typeface="Bodoni;700"/>
              </a:rPr>
              <a:t>Marchers Clash with Soldiers</a:t>
            </a:r>
          </a:p>
        </p:txBody>
      </p:sp>
      <p:pic>
        <p:nvPicPr>
          <p:cNvPr id="2283" name="Google Shape;2283;p335" descr="mp219"/>
          <p:cNvPicPr preferRelativeResize="0"/>
          <p:nvPr/>
        </p:nvPicPr>
        <p:blipFill rotWithShape="1">
          <a:blip r:embed="rId4">
            <a:alphaModFix/>
          </a:blip>
          <a:srcRect/>
          <a:stretch/>
        </p:blipFill>
        <p:spPr>
          <a:xfrm rot="406273">
            <a:off x="4073879" y="1865852"/>
            <a:ext cx="4824413" cy="374015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284" name="Google Shape;2284;p335" descr="bonus7"/>
          <p:cNvPicPr preferRelativeResize="0">
            <a:picLocks noGrp="1"/>
          </p:cNvPicPr>
          <p:nvPr>
            <p:ph type="body" idx="1"/>
          </p:nvPr>
        </p:nvPicPr>
        <p:blipFill rotWithShape="1">
          <a:blip r:embed="rId5">
            <a:alphaModFix/>
          </a:blip>
          <a:srcRect/>
          <a:stretch/>
        </p:blipFill>
        <p:spPr>
          <a:xfrm rot="-354644">
            <a:off x="164819" y="2052345"/>
            <a:ext cx="5695580" cy="3495063"/>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285" name="Google Shape;2285;p335" descr="http://etc-mysitemyway.s3.amazonaws.com/icons/legacy-previews/icons/glossy-space-icons-media/002191-glossy-space-icon-media-a-media32-forward.png">
            <a:hlinkClick r:id="rId6"/>
          </p:cNvPr>
          <p:cNvPicPr preferRelativeResize="0"/>
          <p:nvPr/>
        </p:nvPicPr>
        <p:blipFill rotWithShape="1">
          <a:blip r:embed="rId7">
            <a:alphaModFix/>
          </a:blip>
          <a:srcRect/>
          <a:stretch/>
        </p:blipFill>
        <p:spPr>
          <a:xfrm>
            <a:off x="375745" y="5715000"/>
            <a:ext cx="901774" cy="901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pic>
        <p:nvPicPr>
          <p:cNvPr id="2290" name="Google Shape;2290;p336"/>
          <p:cNvPicPr preferRelativeResize="0"/>
          <p:nvPr/>
        </p:nvPicPr>
        <p:blipFill rotWithShape="1">
          <a:blip r:embed="rId3">
            <a:alphaModFix/>
          </a:blip>
          <a:srcRect/>
          <a:stretch/>
        </p:blipFill>
        <p:spPr>
          <a:xfrm>
            <a:off x="-177970" y="0"/>
            <a:ext cx="9351818" cy="6858000"/>
          </a:xfrm>
          <a:prstGeom prst="rect">
            <a:avLst/>
          </a:prstGeom>
          <a:noFill/>
          <a:ln>
            <a:noFill/>
          </a:ln>
        </p:spPr>
      </p:pic>
      <p:sp>
        <p:nvSpPr>
          <p:cNvPr id="2291" name="Google Shape;2291;p336"/>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1</a:t>
            </a:r>
            <a:endParaRPr/>
          </a:p>
        </p:txBody>
      </p:sp>
      <p:sp>
        <p:nvSpPr>
          <p:cNvPr id="2292" name="Google Shape;2292;p336"/>
          <p:cNvSpPr/>
          <p:nvPr/>
        </p:nvSpPr>
        <p:spPr>
          <a:xfrm>
            <a:off x="3126340" y="76124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4</a:t>
            </a:r>
            <a:endParaRPr/>
          </a:p>
        </p:txBody>
      </p:sp>
      <p:sp>
        <p:nvSpPr>
          <p:cNvPr id="2293" name="Google Shape;2293;p336"/>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2</a:t>
            </a:r>
            <a:endParaRPr/>
          </a:p>
        </p:txBody>
      </p:sp>
      <p:sp>
        <p:nvSpPr>
          <p:cNvPr id="2294" name="Google Shape;2294;p336"/>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5</a:t>
            </a:r>
            <a:endParaRPr/>
          </a:p>
        </p:txBody>
      </p:sp>
      <p:sp>
        <p:nvSpPr>
          <p:cNvPr id="2295" name="Google Shape;2295;p336"/>
          <p:cNvSpPr txBox="1"/>
          <p:nvPr/>
        </p:nvSpPr>
        <p:spPr>
          <a:xfrm>
            <a:off x="318656" y="-152400"/>
            <a:ext cx="8358567"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4400"/>
              <a:buFont typeface="Bodoni"/>
              <a:buNone/>
            </a:pPr>
            <a:r>
              <a:rPr lang="en-US" sz="4400">
                <a:solidFill>
                  <a:srgbClr val="FFFFFF"/>
                </a:solidFill>
                <a:latin typeface="Bodoni"/>
                <a:ea typeface="Bodoni"/>
                <a:cs typeface="Bodoni"/>
                <a:sym typeface="Bodoni"/>
              </a:rPr>
              <a:t>BONUS MARCHERS</a:t>
            </a:r>
            <a:endParaRPr/>
          </a:p>
        </p:txBody>
      </p:sp>
      <p:sp>
        <p:nvSpPr>
          <p:cNvPr id="2296" name="Google Shape;2296;p336"/>
          <p:cNvSpPr txBox="1"/>
          <p:nvPr/>
        </p:nvSpPr>
        <p:spPr>
          <a:xfrm>
            <a:off x="6075636" y="4466976"/>
            <a:ext cx="2895600"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FFFFF"/>
                </a:solidFill>
                <a:latin typeface="Times"/>
                <a:ea typeface="Times"/>
                <a:cs typeface="Times"/>
                <a:sym typeface="Times"/>
              </a:rPr>
              <a:t>Choose one of the #s &amp; write the # on your Travel Log</a:t>
            </a:r>
            <a:endParaRPr/>
          </a:p>
        </p:txBody>
      </p:sp>
      <p:sp>
        <p:nvSpPr>
          <p:cNvPr id="2297" name="Google Shape;2297;p336"/>
          <p:cNvSpPr/>
          <p:nvPr/>
        </p:nvSpPr>
        <p:spPr>
          <a:xfrm>
            <a:off x="285750" y="4922397"/>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3</a:t>
            </a:r>
            <a:endParaRPr/>
          </a:p>
        </p:txBody>
      </p:sp>
      <p:pic>
        <p:nvPicPr>
          <p:cNvPr id="2298" name="Google Shape;2298;p336"/>
          <p:cNvPicPr preferRelativeResize="0"/>
          <p:nvPr/>
        </p:nvPicPr>
        <p:blipFill rotWithShape="1">
          <a:blip r:embed="rId4">
            <a:alphaModFix/>
          </a:blip>
          <a:srcRect/>
          <a:stretch/>
        </p:blipFill>
        <p:spPr>
          <a:xfrm>
            <a:off x="3962400" y="5103909"/>
            <a:ext cx="1211895" cy="1516912"/>
          </a:xfrm>
          <a:prstGeom prst="rect">
            <a:avLst/>
          </a:prstGeom>
          <a:noFill/>
          <a:ln>
            <a:noFill/>
          </a:ln>
        </p:spPr>
      </p:pic>
      <p:pic>
        <p:nvPicPr>
          <p:cNvPr id="2299" name="Google Shape;2299;p336"/>
          <p:cNvPicPr preferRelativeResize="0"/>
          <p:nvPr/>
        </p:nvPicPr>
        <p:blipFill rotWithShape="1">
          <a:blip r:embed="rId5">
            <a:alphaModFix/>
          </a:blip>
          <a:srcRect l="29335" r="28466"/>
          <a:stretch/>
        </p:blipFill>
        <p:spPr>
          <a:xfrm>
            <a:off x="4285938" y="5544746"/>
            <a:ext cx="590862" cy="42482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pic>
        <p:nvPicPr>
          <p:cNvPr id="2305" name="Google Shape;2305;p337"/>
          <p:cNvPicPr preferRelativeResize="0"/>
          <p:nvPr/>
        </p:nvPicPr>
        <p:blipFill rotWithShape="1">
          <a:blip r:embed="rId3">
            <a:alphaModFix/>
          </a:blip>
          <a:srcRect/>
          <a:stretch/>
        </p:blipFill>
        <p:spPr>
          <a:xfrm>
            <a:off x="-103188" y="0"/>
            <a:ext cx="9351963" cy="6858000"/>
          </a:xfrm>
          <a:prstGeom prst="rect">
            <a:avLst/>
          </a:prstGeom>
          <a:noFill/>
          <a:ln>
            <a:noFill/>
          </a:ln>
        </p:spPr>
      </p:pic>
      <p:sp>
        <p:nvSpPr>
          <p:cNvPr id="2306" name="Google Shape;2306;p337"/>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Times"/>
                <a:ea typeface="Times"/>
                <a:cs typeface="Times"/>
                <a:sym typeface="Times"/>
              </a:rPr>
              <a:t>1- Your baby died as are result of the gas</a:t>
            </a:r>
            <a:endParaRPr/>
          </a:p>
        </p:txBody>
      </p:sp>
      <p:sp>
        <p:nvSpPr>
          <p:cNvPr id="2307" name="Google Shape;2307;p337"/>
          <p:cNvSpPr/>
          <p:nvPr/>
        </p:nvSpPr>
        <p:spPr>
          <a:xfrm>
            <a:off x="3126339"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Times"/>
                <a:ea typeface="Times"/>
                <a:cs typeface="Times"/>
                <a:sym typeface="Times"/>
              </a:rPr>
              <a:t>4- Your Shanty &amp; belongings burned down</a:t>
            </a:r>
            <a:endParaRPr/>
          </a:p>
        </p:txBody>
      </p:sp>
      <p:sp>
        <p:nvSpPr>
          <p:cNvPr id="2308" name="Google Shape;2308;p337"/>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Times"/>
                <a:ea typeface="Times"/>
                <a:cs typeface="Times"/>
                <a:sym typeface="Times"/>
              </a:rPr>
              <a:t>2- You were hospitalized &amp; now have medical bills</a:t>
            </a:r>
            <a:endParaRPr/>
          </a:p>
        </p:txBody>
      </p:sp>
      <p:sp>
        <p:nvSpPr>
          <p:cNvPr id="2309" name="Google Shape;2309;p337"/>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Times"/>
                <a:ea typeface="Times"/>
                <a:cs typeface="Times"/>
                <a:sym typeface="Times"/>
              </a:rPr>
              <a:t>5- You left crying before the troops came</a:t>
            </a:r>
            <a:endParaRPr/>
          </a:p>
        </p:txBody>
      </p:sp>
      <p:sp>
        <p:nvSpPr>
          <p:cNvPr id="2310" name="Google Shape;2310;p337"/>
          <p:cNvSpPr/>
          <p:nvPr/>
        </p:nvSpPr>
        <p:spPr>
          <a:xfrm>
            <a:off x="318656" y="4922396"/>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000000"/>
                </a:solidFill>
                <a:latin typeface="Times"/>
                <a:ea typeface="Times"/>
                <a:cs typeface="Times"/>
                <a:sym typeface="Times"/>
              </a:rPr>
              <a:t>3- Arrested for rioting</a:t>
            </a:r>
            <a:endParaRPr/>
          </a:p>
          <a:p>
            <a:pPr marL="0" marR="0" lvl="0" indent="0" algn="ctr" rtl="0">
              <a:spcBef>
                <a:spcPts val="0"/>
              </a:spcBef>
              <a:spcAft>
                <a:spcPts val="0"/>
              </a:spcAft>
              <a:buNone/>
            </a:pPr>
            <a:r>
              <a:rPr lang="en-US" sz="2000">
                <a:solidFill>
                  <a:srgbClr val="000000"/>
                </a:solidFill>
                <a:latin typeface="Arial"/>
                <a:ea typeface="Arial"/>
                <a:cs typeface="Arial"/>
                <a:sym typeface="Arial"/>
              </a:rPr>
              <a:t> </a:t>
            </a:r>
            <a:endParaRPr/>
          </a:p>
        </p:txBody>
      </p:sp>
      <p:sp>
        <p:nvSpPr>
          <p:cNvPr id="2311" name="Google Shape;2311;p337"/>
          <p:cNvSpPr txBox="1"/>
          <p:nvPr/>
        </p:nvSpPr>
        <p:spPr>
          <a:xfrm>
            <a:off x="6666186" y="1434316"/>
            <a:ext cx="2286000" cy="39703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FFFFF"/>
                </a:solidFill>
                <a:latin typeface="Times New Roman"/>
                <a:ea typeface="Times New Roman"/>
                <a:cs typeface="Times New Roman"/>
                <a:sym typeface="Times New Roman"/>
              </a:rPr>
              <a:t>On your sheet note what happened to you or your family</a:t>
            </a:r>
            <a:endParaRPr/>
          </a:p>
        </p:txBody>
      </p:sp>
      <p:sp>
        <p:nvSpPr>
          <p:cNvPr id="2312" name="Google Shape;2312;p337"/>
          <p:cNvSpPr txBox="1"/>
          <p:nvPr/>
        </p:nvSpPr>
        <p:spPr>
          <a:xfrm>
            <a:off x="318656" y="-152400"/>
            <a:ext cx="8358567"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4400"/>
              <a:buFont typeface="Bodoni"/>
              <a:buNone/>
            </a:pPr>
            <a:r>
              <a:rPr lang="en-US" sz="4400">
                <a:solidFill>
                  <a:srgbClr val="FFFFFF"/>
                </a:solidFill>
                <a:latin typeface="Bodoni"/>
                <a:ea typeface="Bodoni"/>
                <a:cs typeface="Bodoni"/>
                <a:sym typeface="Bodoni"/>
              </a:rPr>
              <a:t>BONUS MARCHERS</a:t>
            </a:r>
            <a:endParaRPr/>
          </a:p>
        </p:txBody>
      </p:sp>
      <p:pic>
        <p:nvPicPr>
          <p:cNvPr id="2313" name="Google Shape;2313;p337"/>
          <p:cNvPicPr preferRelativeResize="0"/>
          <p:nvPr/>
        </p:nvPicPr>
        <p:blipFill rotWithShape="1">
          <a:blip r:embed="rId4">
            <a:alphaModFix/>
          </a:blip>
          <a:srcRect/>
          <a:stretch/>
        </p:blipFill>
        <p:spPr>
          <a:xfrm>
            <a:off x="3824221" y="5103539"/>
            <a:ext cx="1212850" cy="1517650"/>
          </a:xfrm>
          <a:prstGeom prst="rect">
            <a:avLst/>
          </a:prstGeom>
          <a:noFill/>
          <a:ln>
            <a:noFill/>
          </a:ln>
        </p:spPr>
      </p:pic>
      <p:pic>
        <p:nvPicPr>
          <p:cNvPr id="2314" name="Google Shape;2314;p337"/>
          <p:cNvPicPr preferRelativeResize="0"/>
          <p:nvPr/>
        </p:nvPicPr>
        <p:blipFill rotWithShape="1">
          <a:blip r:embed="rId5">
            <a:alphaModFix/>
          </a:blip>
          <a:srcRect l="29335" r="28466"/>
          <a:stretch/>
        </p:blipFill>
        <p:spPr>
          <a:xfrm>
            <a:off x="4135215" y="5544746"/>
            <a:ext cx="590862" cy="42482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sp>
        <p:nvSpPr>
          <p:cNvPr id="2319" name="Google Shape;2319;p33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320" name="Google Shape;2320;p33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321" name="Google Shape;2321;p338"/>
          <p:cNvPicPr preferRelativeResize="0"/>
          <p:nvPr/>
        </p:nvPicPr>
        <p:blipFill rotWithShape="1">
          <a:blip r:embed="rId3">
            <a:alphaModFix/>
          </a:blip>
          <a:srcRect t="1605" b="26144"/>
          <a:stretch/>
        </p:blipFill>
        <p:spPr>
          <a:xfrm>
            <a:off x="0" y="0"/>
            <a:ext cx="9144000" cy="6858000"/>
          </a:xfrm>
          <a:prstGeom prst="rect">
            <a:avLst/>
          </a:prstGeom>
          <a:noFill/>
          <a:ln>
            <a:noFill/>
          </a:ln>
        </p:spPr>
      </p:pic>
      <p:sp>
        <p:nvSpPr>
          <p:cNvPr id="2322" name="Google Shape;2322;p338"/>
          <p:cNvSpPr/>
          <p:nvPr/>
        </p:nvSpPr>
        <p:spPr>
          <a:xfrm>
            <a:off x="604856" y="5410200"/>
            <a:ext cx="7934288"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F8F8F8"/>
                </a:solidFill>
                <a:latin typeface="Bodoni"/>
                <a:ea typeface="Bodoni"/>
                <a:cs typeface="Bodoni"/>
                <a:sym typeface="Bodoni"/>
              </a:rPr>
              <a:t>On the Move Again</a:t>
            </a:r>
            <a:endParaRPr/>
          </a:p>
        </p:txBody>
      </p:sp>
      <p:sp>
        <p:nvSpPr>
          <p:cNvPr id="2323" name="Google Shape;2323;p338"/>
          <p:cNvSpPr/>
          <p:nvPr/>
        </p:nvSpPr>
        <p:spPr>
          <a:xfrm>
            <a:off x="1600200" y="304800"/>
            <a:ext cx="2590800" cy="1600200"/>
          </a:xfrm>
          <a:prstGeom prst="wedgeRoundRectCallout">
            <a:avLst>
              <a:gd name="adj1" fmla="val 11297"/>
              <a:gd name="adj2" fmla="val 82205"/>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a:solidFill>
                  <a:schemeClr val="dk1"/>
                </a:solidFill>
                <a:latin typeface="Times"/>
                <a:ea typeface="Times"/>
                <a:cs typeface="Times"/>
                <a:sym typeface="Times"/>
              </a:rPr>
              <a:t>Does this mean we are officially HOBOS? So embarrassing!</a:t>
            </a:r>
            <a:endParaRPr sz="2400" b="1" i="0" u="none" strike="noStrike" cap="none">
              <a:solidFill>
                <a:schemeClr val="dk1"/>
              </a:solidFill>
              <a:latin typeface="Times"/>
              <a:ea typeface="Times"/>
              <a:cs typeface="Times"/>
              <a:sym typeface="Times"/>
            </a:endParaRPr>
          </a:p>
        </p:txBody>
      </p:sp>
      <p:sp>
        <p:nvSpPr>
          <p:cNvPr id="2324" name="Google Shape;2324;p338"/>
          <p:cNvSpPr/>
          <p:nvPr/>
        </p:nvSpPr>
        <p:spPr>
          <a:xfrm>
            <a:off x="5257800" y="304800"/>
            <a:ext cx="3033694" cy="1600200"/>
          </a:xfrm>
          <a:prstGeom prst="wedgeRoundRectCallout">
            <a:avLst>
              <a:gd name="adj1" fmla="val -4853"/>
              <a:gd name="adj2" fmla="val 76252"/>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a:solidFill>
                  <a:schemeClr val="dk1"/>
                </a:solidFill>
                <a:latin typeface="Times"/>
                <a:ea typeface="Times"/>
                <a:cs typeface="Times"/>
                <a:sym typeface="Times"/>
              </a:rPr>
              <a:t>Only until we get to Oklahoma to live with my sister</a:t>
            </a:r>
            <a:endParaRPr sz="2400" b="1" i="0" u="none" strike="noStrike" cap="none">
              <a:solidFill>
                <a:schemeClr val="dk1"/>
              </a:solidFill>
              <a:latin typeface="Times"/>
              <a:ea typeface="Times"/>
              <a:cs typeface="Times"/>
              <a:sym typeface="Time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28"/>
        <p:cNvGrpSpPr/>
        <p:nvPr/>
      </p:nvGrpSpPr>
      <p:grpSpPr>
        <a:xfrm>
          <a:off x="0" y="0"/>
          <a:ext cx="0" cy="0"/>
          <a:chOff x="0" y="0"/>
          <a:chExt cx="0" cy="0"/>
        </a:xfrm>
      </p:grpSpPr>
      <p:pic>
        <p:nvPicPr>
          <p:cNvPr id="2329" name="Google Shape;2329;p33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30" name="Google Shape;2330;p339"/>
          <p:cNvSpPr/>
          <p:nvPr/>
        </p:nvSpPr>
        <p:spPr>
          <a:xfrm>
            <a:off x="152400" y="3124200"/>
            <a:ext cx="3276600" cy="3567932"/>
          </a:xfrm>
          <a:prstGeom prst="wedgeRoundRectCallout">
            <a:avLst>
              <a:gd name="adj1" fmla="val 42679"/>
              <a:gd name="adj2" fmla="val -54595"/>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endParaRPr sz="2400" b="0" i="0" u="none" strike="noStrike" cap="none">
              <a:solidFill>
                <a:schemeClr val="dk1"/>
              </a:solidFill>
              <a:latin typeface="Times"/>
              <a:ea typeface="Times"/>
              <a:cs typeface="Times"/>
              <a:sym typeface="Times"/>
            </a:endParaRPr>
          </a:p>
        </p:txBody>
      </p:sp>
      <p:sp>
        <p:nvSpPr>
          <p:cNvPr id="2331" name="Google Shape;2331;p339"/>
          <p:cNvSpPr/>
          <p:nvPr/>
        </p:nvSpPr>
        <p:spPr>
          <a:xfrm>
            <a:off x="381000" y="3290068"/>
            <a:ext cx="3276600" cy="28069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800" b="1">
                <a:solidFill>
                  <a:srgbClr val="000000"/>
                </a:solidFill>
                <a:latin typeface="Times"/>
                <a:ea typeface="Times"/>
                <a:cs typeface="Times"/>
                <a:sym typeface="Times"/>
              </a:rPr>
              <a:t>Hobos, </a:t>
            </a:r>
            <a:r>
              <a:rPr lang="en-US" sz="2800">
                <a:solidFill>
                  <a:srgbClr val="000000"/>
                </a:solidFill>
                <a:latin typeface="Times"/>
                <a:ea typeface="Times"/>
                <a:cs typeface="Times"/>
                <a:sym typeface="Times"/>
              </a:rPr>
              <a:t>or homeless Americans who wandered around hitching rides on railroad cars, searched for work and a better life.</a:t>
            </a:r>
            <a:endParaRPr/>
          </a:p>
        </p:txBody>
      </p:sp>
      <p:sp>
        <p:nvSpPr>
          <p:cNvPr id="2332" name="Google Shape;2332;p339"/>
          <p:cNvSpPr/>
          <p:nvPr/>
        </p:nvSpPr>
        <p:spPr>
          <a:xfrm>
            <a:off x="5010924" y="5635325"/>
            <a:ext cx="37011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C000"/>
                </a:solidFill>
                <a:latin typeface="Limelight"/>
                <a:ea typeface="Limelight"/>
                <a:cs typeface="Limelight"/>
                <a:sym typeface="Limelight"/>
              </a:rPr>
              <a:t>HOBOs</a:t>
            </a:r>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340"/>
          <p:cNvSpPr txBox="1"/>
          <p:nvPr/>
        </p:nvSpPr>
        <p:spPr>
          <a:xfrm>
            <a:off x="609600" y="457200"/>
            <a:ext cx="22098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2338" name="Google Shape;2338;p340" descr="File:D&amp;RGW boxcars.jpg">
            <a:hlinkClick r:id="rId3"/>
          </p:cNvPr>
          <p:cNvPicPr preferRelativeResize="0"/>
          <p:nvPr/>
        </p:nvPicPr>
        <p:blipFill rotWithShape="1">
          <a:blip r:embed="rId4">
            <a:alphaModFix/>
          </a:blip>
          <a:srcRect l="7255" r="3193"/>
          <a:stretch/>
        </p:blipFill>
        <p:spPr>
          <a:xfrm>
            <a:off x="0" y="0"/>
            <a:ext cx="9144000" cy="6894286"/>
          </a:xfrm>
          <a:prstGeom prst="rect">
            <a:avLst/>
          </a:prstGeom>
          <a:noFill/>
          <a:ln>
            <a:noFill/>
          </a:ln>
        </p:spPr>
      </p:pic>
      <p:sp>
        <p:nvSpPr>
          <p:cNvPr id="2339" name="Google Shape;2339;p340"/>
          <p:cNvSpPr txBox="1"/>
          <p:nvPr/>
        </p:nvSpPr>
        <p:spPr>
          <a:xfrm>
            <a:off x="267648" y="1447800"/>
            <a:ext cx="3276600" cy="45243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rgbClr val="FFC000"/>
                </a:solidFill>
                <a:latin typeface="Times New Roman"/>
                <a:ea typeface="Times New Roman"/>
                <a:cs typeface="Times New Roman"/>
                <a:sym typeface="Times New Roman"/>
              </a:rPr>
              <a:t>During the Great Depression some people, primarily men and teenage boys, took advantage  of their homelessness and rode the rails across  the United States</a:t>
            </a:r>
            <a:endParaRPr>
              <a:solidFill>
                <a:srgbClr val="FFC000"/>
              </a:solidFill>
            </a:endParaRPr>
          </a:p>
          <a:p>
            <a:pPr marL="0" marR="0" lvl="0" indent="0" algn="l" rtl="0">
              <a:spcBef>
                <a:spcPts val="1200"/>
              </a:spcBef>
              <a:spcAft>
                <a:spcPts val="0"/>
              </a:spcAft>
              <a:buNone/>
            </a:pPr>
            <a:endParaRPr sz="2400">
              <a:solidFill>
                <a:srgbClr val="FFC000"/>
              </a:solidFill>
              <a:latin typeface="Times New Roman"/>
              <a:ea typeface="Times New Roman"/>
              <a:cs typeface="Times New Roman"/>
              <a:sym typeface="Times New Roman"/>
            </a:endParaRPr>
          </a:p>
        </p:txBody>
      </p:sp>
      <p:pic>
        <p:nvPicPr>
          <p:cNvPr id="2340" name="Google Shape;2340;p340"/>
          <p:cNvPicPr preferRelativeResize="0"/>
          <p:nvPr/>
        </p:nvPicPr>
        <p:blipFill rotWithShape="1">
          <a:blip r:embed="rId5">
            <a:alphaModFix/>
          </a:blip>
          <a:srcRect/>
          <a:stretch/>
        </p:blipFill>
        <p:spPr>
          <a:xfrm rot="735413">
            <a:off x="4107810" y="425197"/>
            <a:ext cx="4629150" cy="5806277"/>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341" name="Google Shape;2341;p340"/>
          <p:cNvSpPr/>
          <p:nvPr/>
        </p:nvSpPr>
        <p:spPr>
          <a:xfrm>
            <a:off x="762000" y="224135"/>
            <a:ext cx="609198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C000"/>
                </a:solidFill>
                <a:latin typeface="Limelight"/>
                <a:ea typeface="Limelight"/>
                <a:cs typeface="Limelight"/>
                <a:sym typeface="Limelight"/>
              </a:rPr>
              <a:t>Riding the Rails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0"/>
                                        </p:tgtEl>
                                        <p:attrNameLst>
                                          <p:attrName>style.visibility</p:attrName>
                                        </p:attrNameLst>
                                      </p:cBhvr>
                                      <p:to>
                                        <p:strVal val="visible"/>
                                      </p:to>
                                    </p:set>
                                    <p:animEffect transition="in" filter="fade">
                                      <p:cBhvr>
                                        <p:cTn id="7" dur="500"/>
                                        <p:tgtEl>
                                          <p:spTgt spid="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pic>
        <p:nvPicPr>
          <p:cNvPr id="2346" name="Google Shape;2346;p341"/>
          <p:cNvPicPr preferRelativeResize="0"/>
          <p:nvPr/>
        </p:nvPicPr>
        <p:blipFill rotWithShape="1">
          <a:blip r:embed="rId3">
            <a:alphaModFix/>
          </a:blip>
          <a:srcRect l="1494" t="19696" r="8863" b="12120"/>
          <a:stretch/>
        </p:blipFill>
        <p:spPr>
          <a:xfrm>
            <a:off x="0" y="0"/>
            <a:ext cx="9144000" cy="6858000"/>
          </a:xfrm>
          <a:prstGeom prst="rect">
            <a:avLst/>
          </a:prstGeom>
          <a:noFill/>
          <a:ln>
            <a:noFill/>
          </a:ln>
        </p:spPr>
      </p:pic>
      <p:sp>
        <p:nvSpPr>
          <p:cNvPr id="2347" name="Google Shape;2347;p341"/>
          <p:cNvSpPr/>
          <p:nvPr/>
        </p:nvSpPr>
        <p:spPr>
          <a:xfrm>
            <a:off x="914400" y="381000"/>
            <a:ext cx="2514600" cy="2209800"/>
          </a:xfrm>
          <a:prstGeom prst="wedgeRoundRectCallout">
            <a:avLst>
              <a:gd name="adj1" fmla="val 71330"/>
              <a:gd name="adj2" fmla="val 43237"/>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chemeClr val="dk1"/>
                </a:solidFill>
                <a:latin typeface="Times New Roman"/>
                <a:ea typeface="Times New Roman"/>
                <a:cs typeface="Times New Roman"/>
                <a:sym typeface="Times New Roman"/>
              </a:rPr>
              <a:t>Don’t let me catch you illegally riding on my train!</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342"/>
          <p:cNvSpPr/>
          <p:nvPr/>
        </p:nvSpPr>
        <p:spPr>
          <a:xfrm>
            <a:off x="1682750" y="1285875"/>
            <a:ext cx="9144000" cy="0"/>
          </a:xfrm>
          <a:prstGeom prst="rect">
            <a:avLst/>
          </a:prstGeom>
          <a:solidFill>
            <a:srgbClr val="FFFF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sp>
        <p:nvSpPr>
          <p:cNvPr id="2353" name="Google Shape;2353;p342"/>
          <p:cNvSpPr/>
          <p:nvPr/>
        </p:nvSpPr>
        <p:spPr>
          <a:xfrm>
            <a:off x="1776413" y="1285875"/>
            <a:ext cx="4684712" cy="177800"/>
          </a:xfrm>
          <a:prstGeom prst="rect">
            <a:avLst/>
          </a:prstGeom>
          <a:solidFill>
            <a:srgbClr val="EEF2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2354" name="Google Shape;2354;p342" descr="http://farm1.static.flickr.com/38/119500183_d85d3a3a86_b.jpg"/>
          <p:cNvPicPr preferRelativeResize="0"/>
          <p:nvPr/>
        </p:nvPicPr>
        <p:blipFill rotWithShape="1">
          <a:blip r:embed="rId3">
            <a:alphaModFix/>
          </a:blip>
          <a:srcRect l="2499" t="3333"/>
          <a:stretch/>
        </p:blipFill>
        <p:spPr>
          <a:xfrm>
            <a:off x="0" y="0"/>
            <a:ext cx="9144000" cy="6858000"/>
          </a:xfrm>
          <a:prstGeom prst="rect">
            <a:avLst/>
          </a:prstGeom>
          <a:noFill/>
          <a:ln>
            <a:noFill/>
          </a:ln>
        </p:spPr>
      </p:pic>
      <p:pic>
        <p:nvPicPr>
          <p:cNvPr id="2355" name="Google Shape;2355;p342"/>
          <p:cNvPicPr preferRelativeResize="0"/>
          <p:nvPr/>
        </p:nvPicPr>
        <p:blipFill rotWithShape="1">
          <a:blip r:embed="rId4">
            <a:alphaModFix/>
          </a:blip>
          <a:srcRect/>
          <a:stretch/>
        </p:blipFill>
        <p:spPr>
          <a:xfrm>
            <a:off x="2590800" y="3581400"/>
            <a:ext cx="533400" cy="501650"/>
          </a:xfrm>
          <a:prstGeom prst="rect">
            <a:avLst/>
          </a:prstGeom>
          <a:noFill/>
          <a:ln>
            <a:noFill/>
          </a:ln>
        </p:spPr>
      </p:pic>
      <p:sp>
        <p:nvSpPr>
          <p:cNvPr id="2356" name="Google Shape;2356;p342"/>
          <p:cNvSpPr/>
          <p:nvPr/>
        </p:nvSpPr>
        <p:spPr>
          <a:xfrm>
            <a:off x="2860675" y="1066800"/>
            <a:ext cx="6254749" cy="16312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b="1">
                <a:solidFill>
                  <a:schemeClr val="lt1"/>
                </a:solidFill>
                <a:latin typeface="Times New Roman"/>
                <a:ea typeface="Times New Roman"/>
                <a:cs typeface="Times New Roman"/>
                <a:sym typeface="Times New Roman"/>
              </a:rPr>
              <a:t>Since people reacted in different ways to these homeless “hobos”, these wanderers began to use markings to help fellow hobos who came after them</a:t>
            </a:r>
            <a:r>
              <a:rPr lang="en-US" sz="1800" b="1">
                <a:solidFill>
                  <a:srgbClr val="000000"/>
                </a:solidFill>
                <a:latin typeface="Arial"/>
                <a:ea typeface="Arial"/>
                <a:cs typeface="Arial"/>
                <a:sym typeface="Arial"/>
              </a:rPr>
              <a:t>.</a:t>
            </a:r>
            <a:r>
              <a:rPr lang="en-US" sz="1600" b="1">
                <a:solidFill>
                  <a:srgbClr val="000000"/>
                </a:solidFill>
                <a:latin typeface="Arial"/>
                <a:ea typeface="Arial"/>
                <a:cs typeface="Arial"/>
                <a:sym typeface="Arial"/>
              </a:rPr>
              <a:t>  </a:t>
            </a:r>
            <a:endParaRPr/>
          </a:p>
        </p:txBody>
      </p:sp>
      <p:sp>
        <p:nvSpPr>
          <p:cNvPr id="2357" name="Google Shape;2357;p342"/>
          <p:cNvSpPr/>
          <p:nvPr/>
        </p:nvSpPr>
        <p:spPr>
          <a:xfrm>
            <a:off x="4572000" y="3017729"/>
            <a:ext cx="4210050"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These might be left in chalk on a fencepost, on the side of building, or some other place that would be visible to other hobos who came along later.</a:t>
            </a:r>
            <a:endParaRPr/>
          </a:p>
        </p:txBody>
      </p:sp>
      <p:sp>
        <p:nvSpPr>
          <p:cNvPr id="2358" name="Google Shape;2358;p342"/>
          <p:cNvSpPr/>
          <p:nvPr/>
        </p:nvSpPr>
        <p:spPr>
          <a:xfrm>
            <a:off x="1911351" y="2940789"/>
            <a:ext cx="1898649" cy="1782871"/>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359" name="Google Shape;2359;p342"/>
          <p:cNvSpPr/>
          <p:nvPr/>
        </p:nvSpPr>
        <p:spPr>
          <a:xfrm>
            <a:off x="3220968" y="19184"/>
            <a:ext cx="574606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C000"/>
                </a:solidFill>
                <a:latin typeface="Limelight"/>
                <a:ea typeface="Limelight"/>
                <a:cs typeface="Limelight"/>
                <a:sym typeface="Limelight"/>
              </a:rPr>
              <a:t>Hobo Markings</a:t>
            </a:r>
            <a:endParaRPr/>
          </a:p>
        </p:txBody>
      </p:sp>
      <p:sp>
        <p:nvSpPr>
          <p:cNvPr id="2360" name="Google Shape;2360;p342"/>
          <p:cNvSpPr txBox="1"/>
          <p:nvPr/>
        </p:nvSpPr>
        <p:spPr>
          <a:xfrm>
            <a:off x="4495800" y="6019800"/>
            <a:ext cx="46482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Hobo Markings- Thanks to Mr. Hilgeman</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pic>
        <p:nvPicPr>
          <p:cNvPr id="2365" name="Google Shape;2365;p343"/>
          <p:cNvPicPr preferRelativeResize="0"/>
          <p:nvPr/>
        </p:nvPicPr>
        <p:blipFill rotWithShape="1">
          <a:blip r:embed="rId3">
            <a:alphaModFix/>
          </a:blip>
          <a:srcRect r="19776"/>
          <a:stretch/>
        </p:blipFill>
        <p:spPr>
          <a:xfrm>
            <a:off x="0" y="0"/>
            <a:ext cx="9144000" cy="6858000"/>
          </a:xfrm>
          <a:prstGeom prst="rect">
            <a:avLst/>
          </a:prstGeom>
          <a:noFill/>
          <a:ln>
            <a:noFill/>
          </a:ln>
        </p:spPr>
      </p:pic>
      <p:pic>
        <p:nvPicPr>
          <p:cNvPr id="2366" name="Google Shape;2366;p343" descr="File:French bread DSC00865.JPG">
            <a:hlinkClick r:id="rId4"/>
          </p:cNvPr>
          <p:cNvPicPr preferRelativeResize="0"/>
          <p:nvPr/>
        </p:nvPicPr>
        <p:blipFill rotWithShape="1">
          <a:blip r:embed="rId5">
            <a:alphaModFix/>
          </a:blip>
          <a:srcRect/>
          <a:stretch/>
        </p:blipFill>
        <p:spPr>
          <a:xfrm>
            <a:off x="171450" y="381000"/>
            <a:ext cx="3200400" cy="2701925"/>
          </a:xfrm>
          <a:prstGeom prst="rect">
            <a:avLst/>
          </a:prstGeom>
          <a:noFill/>
          <a:ln>
            <a:noFill/>
          </a:ln>
        </p:spPr>
      </p:pic>
      <p:sp>
        <p:nvSpPr>
          <p:cNvPr id="2367" name="Google Shape;2367;p343"/>
          <p:cNvSpPr/>
          <p:nvPr/>
        </p:nvSpPr>
        <p:spPr>
          <a:xfrm>
            <a:off x="476250" y="3101975"/>
            <a:ext cx="2552700" cy="2484775"/>
          </a:xfrm>
          <a:prstGeom prst="ellipse">
            <a:avLst/>
          </a:prstGeom>
          <a:solidFill>
            <a:schemeClr val="lt1"/>
          </a:solid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pic>
        <p:nvPicPr>
          <p:cNvPr id="2368" name="Google Shape;2368;p343" descr="C:\Documents and Settings\Owner\My Documents\My Pictures\hobo_manwithgun.gif"/>
          <p:cNvPicPr preferRelativeResize="0"/>
          <p:nvPr/>
        </p:nvPicPr>
        <p:blipFill rotWithShape="1">
          <a:blip r:embed="rId6">
            <a:alphaModFix/>
          </a:blip>
          <a:srcRect/>
          <a:stretch/>
        </p:blipFill>
        <p:spPr>
          <a:xfrm>
            <a:off x="171450" y="3082925"/>
            <a:ext cx="3200400" cy="2925762"/>
          </a:xfrm>
          <a:prstGeom prst="rect">
            <a:avLst/>
          </a:prstGeom>
          <a:noFill/>
          <a:ln>
            <a:noFill/>
          </a:ln>
        </p:spPr>
      </p:pic>
      <p:sp>
        <p:nvSpPr>
          <p:cNvPr id="2369" name="Google Shape;2369;p343"/>
          <p:cNvSpPr txBox="1"/>
          <p:nvPr/>
        </p:nvSpPr>
        <p:spPr>
          <a:xfrm>
            <a:off x="3048000" y="228600"/>
            <a:ext cx="6096000" cy="2862322"/>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2000">
                <a:solidFill>
                  <a:schemeClr val="lt1"/>
                </a:solidFill>
                <a:latin typeface="Times New Roman"/>
                <a:ea typeface="Times New Roman"/>
                <a:cs typeface="Times New Roman"/>
                <a:sym typeface="Times New Roman"/>
              </a:rPr>
              <a:t>	</a:t>
            </a:r>
            <a:r>
              <a:rPr lang="en-US" sz="1800" b="1">
                <a:solidFill>
                  <a:schemeClr val="accent6"/>
                </a:solidFill>
              </a:rPr>
              <a:t>You jump off the train in Kentucky when it slows down at a small town crossing.  After wandering through town, you stop at a small, cozy-looking farm just outside the town.  The smell of freshly baked bread wafts toward you from the open kitchen window.  You are about to go try to sneak some of the bread when you notice the marking below in white chalk on the side of the fencepost.  </a:t>
            </a:r>
            <a:endParaRPr sz="1200" b="1">
              <a:solidFill>
                <a:schemeClr val="accent6"/>
              </a:solidFill>
            </a:endParaRPr>
          </a:p>
        </p:txBody>
      </p:sp>
      <p:sp>
        <p:nvSpPr>
          <p:cNvPr id="2370" name="Google Shape;2370;p343"/>
          <p:cNvSpPr/>
          <p:nvPr/>
        </p:nvSpPr>
        <p:spPr>
          <a:xfrm>
            <a:off x="4516821" y="3540663"/>
            <a:ext cx="1676400" cy="1607398"/>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chemeClr val="dk1"/>
                </a:solidFill>
                <a:latin typeface="Times New Roman"/>
                <a:ea typeface="Times New Roman"/>
                <a:cs typeface="Times New Roman"/>
                <a:sym typeface="Times New Roman"/>
              </a:rPr>
              <a:t>1. Steal the bread</a:t>
            </a:r>
            <a:endParaRPr/>
          </a:p>
        </p:txBody>
      </p:sp>
      <p:sp>
        <p:nvSpPr>
          <p:cNvPr id="2371" name="Google Shape;2371;p343"/>
          <p:cNvSpPr/>
          <p:nvPr/>
        </p:nvSpPr>
        <p:spPr>
          <a:xfrm>
            <a:off x="4191000" y="2899181"/>
            <a:ext cx="4412105"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cap="none">
                <a:solidFill>
                  <a:srgbClr val="FFC000"/>
                </a:solidFill>
                <a:latin typeface="Limelight"/>
                <a:ea typeface="Limelight"/>
                <a:cs typeface="Limelight"/>
                <a:sym typeface="Limelight"/>
              </a:rPr>
              <a:t>What Would You Do?</a:t>
            </a:r>
            <a:endParaRPr/>
          </a:p>
        </p:txBody>
      </p:sp>
      <p:sp>
        <p:nvSpPr>
          <p:cNvPr id="2372" name="Google Shape;2372;p343"/>
          <p:cNvSpPr/>
          <p:nvPr/>
        </p:nvSpPr>
        <p:spPr>
          <a:xfrm>
            <a:off x="6629400" y="3564311"/>
            <a:ext cx="1676400" cy="1607398"/>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chemeClr val="dk1"/>
                </a:solidFill>
                <a:latin typeface="Times New Roman"/>
                <a:ea typeface="Times New Roman"/>
                <a:cs typeface="Times New Roman"/>
                <a:sym typeface="Times New Roman"/>
              </a:rPr>
              <a:t>2. Keep Walking</a:t>
            </a:r>
            <a:endParaRPr/>
          </a:p>
        </p:txBody>
      </p:sp>
      <p:sp>
        <p:nvSpPr>
          <p:cNvPr id="2373" name="Google Shape;2373;p343"/>
          <p:cNvSpPr/>
          <p:nvPr/>
        </p:nvSpPr>
        <p:spPr>
          <a:xfrm>
            <a:off x="4000499" y="6008687"/>
            <a:ext cx="4793105"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Write down the # you choose on your handout</a:t>
            </a:r>
            <a:endParaRPr/>
          </a:p>
        </p:txBody>
      </p:sp>
      <p:pic>
        <p:nvPicPr>
          <p:cNvPr id="2374" name="Google Shape;2374;p343" descr="Screen Shot 2014-11-15 at 11.23.42 AM.png"/>
          <p:cNvPicPr preferRelativeResize="0"/>
          <p:nvPr/>
        </p:nvPicPr>
        <p:blipFill rotWithShape="1">
          <a:blip r:embed="rId7">
            <a:alphaModFix/>
          </a:blip>
          <a:srcRect/>
          <a:stretch/>
        </p:blipFill>
        <p:spPr>
          <a:xfrm>
            <a:off x="3286936" y="3212320"/>
            <a:ext cx="930345" cy="1155689"/>
          </a:xfrm>
          <a:prstGeom prst="rect">
            <a:avLst/>
          </a:prstGeom>
          <a:noFill/>
          <a:ln>
            <a:noFill/>
          </a:ln>
        </p:spPr>
      </p:pic>
      <p:pic>
        <p:nvPicPr>
          <p:cNvPr id="2375" name="Google Shape;2375;p343"/>
          <p:cNvPicPr preferRelativeResize="0"/>
          <p:nvPr/>
        </p:nvPicPr>
        <p:blipFill rotWithShape="1">
          <a:blip r:embed="rId8">
            <a:alphaModFix/>
          </a:blip>
          <a:srcRect/>
          <a:stretch/>
        </p:blipFill>
        <p:spPr>
          <a:xfrm>
            <a:off x="3450335" y="3375864"/>
            <a:ext cx="550164" cy="7042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pic>
        <p:nvPicPr>
          <p:cNvPr id="2380" name="Google Shape;2380;p344"/>
          <p:cNvPicPr preferRelativeResize="0"/>
          <p:nvPr/>
        </p:nvPicPr>
        <p:blipFill rotWithShape="1">
          <a:blip r:embed="rId3">
            <a:alphaModFix/>
          </a:blip>
          <a:srcRect r="19776"/>
          <a:stretch/>
        </p:blipFill>
        <p:spPr>
          <a:xfrm>
            <a:off x="0" y="0"/>
            <a:ext cx="9144000" cy="6858000"/>
          </a:xfrm>
          <a:prstGeom prst="rect">
            <a:avLst/>
          </a:prstGeom>
          <a:noFill/>
          <a:ln>
            <a:noFill/>
          </a:ln>
        </p:spPr>
      </p:pic>
      <p:sp>
        <p:nvSpPr>
          <p:cNvPr id="2381" name="Google Shape;2381;p344"/>
          <p:cNvSpPr/>
          <p:nvPr/>
        </p:nvSpPr>
        <p:spPr>
          <a:xfrm>
            <a:off x="476250" y="3101975"/>
            <a:ext cx="2552700" cy="2484775"/>
          </a:xfrm>
          <a:prstGeom prst="ellipse">
            <a:avLst/>
          </a:prstGeom>
          <a:solidFill>
            <a:schemeClr val="lt1"/>
          </a:solid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pic>
        <p:nvPicPr>
          <p:cNvPr id="2382" name="Google Shape;2382;p344" descr="C:\Documents and Settings\Owner\My Documents\My Pictures\hobo_manwithgun.gif"/>
          <p:cNvPicPr preferRelativeResize="0"/>
          <p:nvPr/>
        </p:nvPicPr>
        <p:blipFill rotWithShape="1">
          <a:blip r:embed="rId4">
            <a:alphaModFix/>
          </a:blip>
          <a:srcRect/>
          <a:stretch/>
        </p:blipFill>
        <p:spPr>
          <a:xfrm>
            <a:off x="171450" y="3082925"/>
            <a:ext cx="3200400" cy="2925762"/>
          </a:xfrm>
          <a:prstGeom prst="rect">
            <a:avLst/>
          </a:prstGeom>
          <a:noFill/>
          <a:ln>
            <a:noFill/>
          </a:ln>
        </p:spPr>
      </p:pic>
      <p:pic>
        <p:nvPicPr>
          <p:cNvPr id="2383" name="Google Shape;2383;p344" descr="File:Bersa shotguns.jpg">
            <a:hlinkClick r:id="rId5"/>
          </p:cNvPr>
          <p:cNvPicPr preferRelativeResize="0"/>
          <p:nvPr/>
        </p:nvPicPr>
        <p:blipFill rotWithShape="1">
          <a:blip r:embed="rId6">
            <a:alphaModFix/>
          </a:blip>
          <a:srcRect b="50040"/>
          <a:stretch/>
        </p:blipFill>
        <p:spPr>
          <a:xfrm>
            <a:off x="457200" y="838200"/>
            <a:ext cx="8229600" cy="1425575"/>
          </a:xfrm>
          <a:prstGeom prst="rect">
            <a:avLst/>
          </a:prstGeom>
          <a:noFill/>
          <a:ln>
            <a:noFill/>
          </a:ln>
        </p:spPr>
      </p:pic>
      <p:sp>
        <p:nvSpPr>
          <p:cNvPr id="2384" name="Google Shape;2384;p344"/>
          <p:cNvSpPr/>
          <p:nvPr/>
        </p:nvSpPr>
        <p:spPr>
          <a:xfrm>
            <a:off x="3316014" y="2262763"/>
            <a:ext cx="5334000" cy="33239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a:solidFill>
                  <a:schemeClr val="dk1"/>
                </a:solidFill>
                <a:latin typeface="Arial"/>
                <a:ea typeface="Arial"/>
                <a:cs typeface="Arial"/>
                <a:sym typeface="Arial"/>
              </a:rPr>
              <a:t>Hopefully you chose #2 to keep walking.  This sign means “Man With a Gun”.</a:t>
            </a:r>
            <a:r>
              <a:rPr lang="en-US" sz="3500">
                <a:solidFill>
                  <a:schemeClr val="dk1"/>
                </a:solidFill>
                <a:latin typeface="Times New Roman"/>
                <a:ea typeface="Times New Roman"/>
                <a:cs typeface="Times New Roman"/>
                <a:sym typeface="Times New Roman"/>
              </a:rPr>
              <a:t>  </a:t>
            </a:r>
            <a:r>
              <a:rPr lang="en-US" sz="3500">
                <a:solidFill>
                  <a:schemeClr val="dk1"/>
                </a:solidFill>
                <a:latin typeface="Arial"/>
                <a:ea typeface="Arial"/>
                <a:cs typeface="Arial"/>
                <a:sym typeface="Arial"/>
              </a:rPr>
              <a:t>If you had tried to steal the bread you might have been shot. </a:t>
            </a:r>
            <a:endParaRPr>
              <a:solidFill>
                <a:schemeClr val="dk1"/>
              </a:solidFill>
            </a:endParaRPr>
          </a:p>
        </p:txBody>
      </p:sp>
      <p:sp>
        <p:nvSpPr>
          <p:cNvPr id="2385" name="Google Shape;2385;p344"/>
          <p:cNvSpPr/>
          <p:nvPr/>
        </p:nvSpPr>
        <p:spPr>
          <a:xfrm>
            <a:off x="3316015" y="6008687"/>
            <a:ext cx="547759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Drawn the symbol &amp; the meaning on your handout</a:t>
            </a:r>
            <a:endParaRPr/>
          </a:p>
        </p:txBody>
      </p:sp>
      <p:pic>
        <p:nvPicPr>
          <p:cNvPr id="2386" name="Google Shape;2386;p344" descr="Screen Shot 2014-11-15 at 11.23.42 AM.png"/>
          <p:cNvPicPr preferRelativeResize="0"/>
          <p:nvPr/>
        </p:nvPicPr>
        <p:blipFill rotWithShape="1">
          <a:blip r:embed="rId7">
            <a:alphaModFix/>
          </a:blip>
          <a:srcRect/>
          <a:stretch/>
        </p:blipFill>
        <p:spPr>
          <a:xfrm>
            <a:off x="304800" y="1828800"/>
            <a:ext cx="858788" cy="1066800"/>
          </a:xfrm>
          <a:prstGeom prst="rect">
            <a:avLst/>
          </a:prstGeom>
          <a:noFill/>
          <a:ln>
            <a:noFill/>
          </a:ln>
        </p:spPr>
      </p:pic>
      <p:pic>
        <p:nvPicPr>
          <p:cNvPr id="2387" name="Google Shape;2387;p344"/>
          <p:cNvPicPr preferRelativeResize="0"/>
          <p:nvPr/>
        </p:nvPicPr>
        <p:blipFill rotWithShape="1">
          <a:blip r:embed="rId8">
            <a:alphaModFix/>
          </a:blip>
          <a:srcRect/>
          <a:stretch/>
        </p:blipFill>
        <p:spPr>
          <a:xfrm>
            <a:off x="518335" y="1987441"/>
            <a:ext cx="431717" cy="5526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0" name="Google Shape;1940;p300"/>
          <p:cNvPicPr preferRelativeResize="0"/>
          <p:nvPr/>
        </p:nvPicPr>
        <p:blipFill rotWithShape="1">
          <a:blip r:embed="rId3">
            <a:alphaModFix/>
          </a:blip>
          <a:srcRect l="27767"/>
          <a:stretch/>
        </p:blipFill>
        <p:spPr>
          <a:xfrm>
            <a:off x="0" y="-10236"/>
            <a:ext cx="9144000" cy="6868236"/>
          </a:xfrm>
          <a:prstGeom prst="rect">
            <a:avLst/>
          </a:prstGeom>
          <a:noFill/>
          <a:ln>
            <a:noFill/>
          </a:ln>
        </p:spPr>
      </p:pic>
      <p:sp>
        <p:nvSpPr>
          <p:cNvPr id="1941" name="Google Shape;1941;p300"/>
          <p:cNvSpPr/>
          <p:nvPr/>
        </p:nvSpPr>
        <p:spPr>
          <a:xfrm>
            <a:off x="0" y="-82329"/>
            <a:ext cx="734021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a:solidFill>
                  <a:srgbClr val="F8F8F8"/>
                </a:solidFill>
                <a:latin typeface="Bodoni"/>
                <a:ea typeface="Bodoni"/>
                <a:cs typeface="Bodoni"/>
                <a:sym typeface="Bodoni"/>
              </a:rPr>
              <a:t>Stocks to Invest In:</a:t>
            </a:r>
            <a:endParaRPr/>
          </a:p>
        </p:txBody>
      </p:sp>
      <p:sp>
        <p:nvSpPr>
          <p:cNvPr id="1942" name="Google Shape;1942;p300"/>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b="0" i="0" u="none" strike="noStrike" cap="none">
                <a:solidFill>
                  <a:schemeClr val="dk1"/>
                </a:solidFill>
                <a:latin typeface="Calibri"/>
                <a:ea typeface="Calibri"/>
                <a:cs typeface="Calibri"/>
                <a:sym typeface="Calibri"/>
              </a:rPr>
              <a:t>1: Tel-Tone Telephone Company</a:t>
            </a:r>
            <a:endParaRPr/>
          </a:p>
        </p:txBody>
      </p:sp>
      <p:sp>
        <p:nvSpPr>
          <p:cNvPr id="1943" name="Google Shape;1943;p300"/>
          <p:cNvSpPr/>
          <p:nvPr/>
        </p:nvSpPr>
        <p:spPr>
          <a:xfrm>
            <a:off x="285750" y="282541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b="0" i="0" u="none" strike="noStrike" cap="none">
                <a:solidFill>
                  <a:schemeClr val="dk1"/>
                </a:solidFill>
                <a:latin typeface="Calibri"/>
                <a:ea typeface="Calibri"/>
                <a:cs typeface="Calibri"/>
                <a:sym typeface="Calibri"/>
              </a:rPr>
              <a:t>2: Radio Corporation</a:t>
            </a:r>
            <a:endParaRPr/>
          </a:p>
        </p:txBody>
      </p:sp>
      <p:sp>
        <p:nvSpPr>
          <p:cNvPr id="1944" name="Google Shape;1944;p300"/>
          <p:cNvSpPr/>
          <p:nvPr/>
        </p:nvSpPr>
        <p:spPr>
          <a:xfrm>
            <a:off x="323850" y="482566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b="0" i="0" u="none" strike="noStrike" cap="none">
                <a:solidFill>
                  <a:schemeClr val="dk1"/>
                </a:solidFill>
                <a:latin typeface="Calibri"/>
                <a:ea typeface="Calibri"/>
                <a:cs typeface="Calibri"/>
                <a:sym typeface="Calibri"/>
              </a:rPr>
              <a:t>3: Mammoth Oil</a:t>
            </a:r>
            <a:endParaRPr/>
          </a:p>
        </p:txBody>
      </p:sp>
      <p:sp>
        <p:nvSpPr>
          <p:cNvPr id="1945" name="Google Shape;1945;p300"/>
          <p:cNvSpPr/>
          <p:nvPr/>
        </p:nvSpPr>
        <p:spPr>
          <a:xfrm>
            <a:off x="3202540" y="838199"/>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b="0" i="0" u="none" strike="noStrike" cap="none">
                <a:solidFill>
                  <a:schemeClr val="dk1"/>
                </a:solidFill>
                <a:latin typeface="Calibri"/>
                <a:ea typeface="Calibri"/>
                <a:cs typeface="Calibri"/>
                <a:sym typeface="Calibri"/>
              </a:rPr>
              <a:t>4: Gotham Bank</a:t>
            </a:r>
            <a:endParaRPr/>
          </a:p>
        </p:txBody>
      </p:sp>
      <p:sp>
        <p:nvSpPr>
          <p:cNvPr id="1946" name="Google Shape;1946;p300"/>
          <p:cNvSpPr/>
          <p:nvPr/>
        </p:nvSpPr>
        <p:spPr>
          <a:xfrm>
            <a:off x="3221590" y="282541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b="0" i="0" u="none" strike="noStrike" cap="none">
                <a:solidFill>
                  <a:schemeClr val="dk1"/>
                </a:solidFill>
                <a:latin typeface="Calibri"/>
                <a:ea typeface="Calibri"/>
                <a:cs typeface="Calibri"/>
                <a:sym typeface="Calibri"/>
              </a:rPr>
              <a:t>5: Ford Motors</a:t>
            </a:r>
            <a:endParaRPr/>
          </a:p>
        </p:txBody>
      </p:sp>
      <p:sp>
        <p:nvSpPr>
          <p:cNvPr id="1947" name="Google Shape;1947;p300"/>
          <p:cNvSpPr/>
          <p:nvPr/>
        </p:nvSpPr>
        <p:spPr>
          <a:xfrm>
            <a:off x="3221590" y="480661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b="0" i="0" u="none" strike="noStrike" cap="none">
                <a:solidFill>
                  <a:schemeClr val="dk1"/>
                </a:solidFill>
                <a:latin typeface="Calibri"/>
                <a:ea typeface="Calibri"/>
                <a:cs typeface="Calibri"/>
                <a:sym typeface="Calibri"/>
              </a:rPr>
              <a:t>6: Kansas &amp; Pacific Railroads</a:t>
            </a:r>
            <a:endParaRPr/>
          </a:p>
        </p:txBody>
      </p:sp>
      <p:sp>
        <p:nvSpPr>
          <p:cNvPr id="1948" name="Google Shape;1948;p300"/>
          <p:cNvSpPr txBox="1"/>
          <p:nvPr/>
        </p:nvSpPr>
        <p:spPr>
          <a:xfrm>
            <a:off x="6172200" y="949225"/>
            <a:ext cx="2743200"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Times"/>
                <a:ea typeface="Times"/>
                <a:cs typeface="Times"/>
                <a:sym typeface="Times"/>
              </a:rPr>
              <a:t>Choose one of the stocks to invest your life savings into. Write the # associated with your stock on your Travel Log</a:t>
            </a:r>
            <a:endParaRPr/>
          </a:p>
        </p:txBody>
      </p:sp>
      <p:pic>
        <p:nvPicPr>
          <p:cNvPr id="1949" name="Google Shape;1949;p300" descr="Screen Shot 2014-11-15 at 11.23.42 AM.png"/>
          <p:cNvPicPr preferRelativeResize="0"/>
          <p:nvPr/>
        </p:nvPicPr>
        <p:blipFill rotWithShape="1">
          <a:blip r:embed="rId4">
            <a:alphaModFix/>
          </a:blip>
          <a:srcRect/>
          <a:stretch/>
        </p:blipFill>
        <p:spPr>
          <a:xfrm>
            <a:off x="8077200" y="0"/>
            <a:ext cx="838200" cy="1041225"/>
          </a:xfrm>
          <a:prstGeom prst="rect">
            <a:avLst/>
          </a:prstGeom>
          <a:noFill/>
          <a:ln>
            <a:noFill/>
          </a:ln>
        </p:spPr>
      </p:pic>
      <p:pic>
        <p:nvPicPr>
          <p:cNvPr id="1950" name="Google Shape;1950;p300"/>
          <p:cNvPicPr preferRelativeResize="0"/>
          <p:nvPr/>
        </p:nvPicPr>
        <p:blipFill rotWithShape="1">
          <a:blip r:embed="rId5">
            <a:alphaModFix/>
          </a:blip>
          <a:srcRect/>
          <a:stretch/>
        </p:blipFill>
        <p:spPr>
          <a:xfrm>
            <a:off x="8263296" y="277272"/>
            <a:ext cx="499704" cy="345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pic>
        <p:nvPicPr>
          <p:cNvPr id="2392" name="Google Shape;2392;p345"/>
          <p:cNvPicPr preferRelativeResize="0"/>
          <p:nvPr/>
        </p:nvPicPr>
        <p:blipFill rotWithShape="1">
          <a:blip r:embed="rId3">
            <a:alphaModFix/>
          </a:blip>
          <a:srcRect r="11029"/>
          <a:stretch/>
        </p:blipFill>
        <p:spPr>
          <a:xfrm>
            <a:off x="-1" y="0"/>
            <a:ext cx="9144001" cy="6858000"/>
          </a:xfrm>
          <a:prstGeom prst="rect">
            <a:avLst/>
          </a:prstGeom>
          <a:noFill/>
          <a:ln>
            <a:noFill/>
          </a:ln>
        </p:spPr>
      </p:pic>
      <p:sp>
        <p:nvSpPr>
          <p:cNvPr id="2393" name="Google Shape;2393;p345"/>
          <p:cNvSpPr txBox="1"/>
          <p:nvPr/>
        </p:nvSpPr>
        <p:spPr>
          <a:xfrm>
            <a:off x="0" y="152400"/>
            <a:ext cx="9144000" cy="2123658"/>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2400">
                <a:solidFill>
                  <a:schemeClr val="lt1"/>
                </a:solidFill>
                <a:latin typeface="Arial"/>
                <a:ea typeface="Arial"/>
                <a:cs typeface="Arial"/>
                <a:sym typeface="Arial"/>
              </a:rPr>
              <a:t>     You keep walking until you see another farmhouse and  an old barn.  You think you’ll try to sneak into the barn and sleep there for the night but notice the marking below carved into a nearby fence post.  Based on this marking, do you:</a:t>
            </a:r>
            <a:endParaRPr/>
          </a:p>
          <a:p>
            <a:pPr marL="457200" marR="0" lvl="0" indent="-457200" algn="l" rtl="0">
              <a:spcBef>
                <a:spcPts val="1200"/>
              </a:spcBef>
              <a:spcAft>
                <a:spcPts val="0"/>
              </a:spcAft>
              <a:buNone/>
            </a:pPr>
            <a:r>
              <a:rPr lang="en-US" sz="2400">
                <a:solidFill>
                  <a:schemeClr val="lt1"/>
                </a:solidFill>
                <a:latin typeface="Arial"/>
                <a:ea typeface="Arial"/>
                <a:cs typeface="Arial"/>
                <a:sym typeface="Arial"/>
              </a:rPr>
              <a:t>				</a:t>
            </a:r>
            <a:endParaRPr/>
          </a:p>
        </p:txBody>
      </p:sp>
      <p:pic>
        <p:nvPicPr>
          <p:cNvPr id="2394" name="Google Shape;2394;p345"/>
          <p:cNvPicPr preferRelativeResize="0"/>
          <p:nvPr/>
        </p:nvPicPr>
        <p:blipFill rotWithShape="1">
          <a:blip r:embed="rId4">
            <a:alphaModFix/>
          </a:blip>
          <a:srcRect/>
          <a:stretch/>
        </p:blipFill>
        <p:spPr>
          <a:xfrm>
            <a:off x="583405" y="3384053"/>
            <a:ext cx="2769395" cy="2976065"/>
          </a:xfrm>
          <a:prstGeom prst="rect">
            <a:avLst/>
          </a:prstGeom>
          <a:noFill/>
          <a:ln>
            <a:noFill/>
          </a:ln>
        </p:spPr>
      </p:pic>
      <p:pic>
        <p:nvPicPr>
          <p:cNvPr id="2395" name="Google Shape;2395;p345"/>
          <p:cNvPicPr preferRelativeResize="0"/>
          <p:nvPr/>
        </p:nvPicPr>
        <p:blipFill rotWithShape="1">
          <a:blip r:embed="rId5">
            <a:alphaModFix/>
          </a:blip>
          <a:srcRect/>
          <a:stretch/>
        </p:blipFill>
        <p:spPr>
          <a:xfrm>
            <a:off x="1274762" y="4038600"/>
            <a:ext cx="1454363" cy="1614535"/>
          </a:xfrm>
          <a:prstGeom prst="rect">
            <a:avLst/>
          </a:prstGeom>
          <a:noFill/>
          <a:ln>
            <a:noFill/>
          </a:ln>
        </p:spPr>
      </p:pic>
      <p:pic>
        <p:nvPicPr>
          <p:cNvPr id="2396" name="Google Shape;2396;p345"/>
          <p:cNvPicPr preferRelativeResize="0"/>
          <p:nvPr/>
        </p:nvPicPr>
        <p:blipFill rotWithShape="1">
          <a:blip r:embed="rId6">
            <a:alphaModFix/>
          </a:blip>
          <a:srcRect/>
          <a:stretch/>
        </p:blipFill>
        <p:spPr>
          <a:xfrm>
            <a:off x="6172200" y="4191000"/>
            <a:ext cx="141288" cy="152400"/>
          </a:xfrm>
          <a:prstGeom prst="rect">
            <a:avLst/>
          </a:prstGeom>
          <a:noFill/>
          <a:ln>
            <a:noFill/>
          </a:ln>
        </p:spPr>
      </p:pic>
      <p:pic>
        <p:nvPicPr>
          <p:cNvPr id="2397" name="Google Shape;2397;p345"/>
          <p:cNvPicPr preferRelativeResize="0"/>
          <p:nvPr/>
        </p:nvPicPr>
        <p:blipFill rotWithShape="1">
          <a:blip r:embed="rId7">
            <a:alphaModFix/>
          </a:blip>
          <a:srcRect/>
          <a:stretch/>
        </p:blipFill>
        <p:spPr>
          <a:xfrm>
            <a:off x="6172200" y="4191000"/>
            <a:ext cx="134938" cy="152400"/>
          </a:xfrm>
          <a:prstGeom prst="rect">
            <a:avLst/>
          </a:prstGeom>
          <a:noFill/>
          <a:ln>
            <a:noFill/>
          </a:ln>
        </p:spPr>
      </p:pic>
      <p:sp>
        <p:nvSpPr>
          <p:cNvPr id="2398" name="Google Shape;2398;p345"/>
          <p:cNvSpPr/>
          <p:nvPr/>
        </p:nvSpPr>
        <p:spPr>
          <a:xfrm>
            <a:off x="4322379" y="1999059"/>
            <a:ext cx="4412105"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cap="none">
                <a:solidFill>
                  <a:srgbClr val="FFC000"/>
                </a:solidFill>
                <a:latin typeface="Limelight"/>
                <a:ea typeface="Limelight"/>
                <a:cs typeface="Limelight"/>
                <a:sym typeface="Limelight"/>
              </a:rPr>
              <a:t>What Would You Do?</a:t>
            </a:r>
            <a:endParaRPr/>
          </a:p>
        </p:txBody>
      </p:sp>
      <p:sp>
        <p:nvSpPr>
          <p:cNvPr id="2399" name="Google Shape;2399;p345"/>
          <p:cNvSpPr/>
          <p:nvPr/>
        </p:nvSpPr>
        <p:spPr>
          <a:xfrm>
            <a:off x="4572000" y="2895600"/>
            <a:ext cx="1968720" cy="2133600"/>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a:solidFill>
                  <a:schemeClr val="dk1"/>
                </a:solidFill>
                <a:latin typeface="Times New Roman"/>
                <a:ea typeface="Times New Roman"/>
                <a:cs typeface="Times New Roman"/>
                <a:sym typeface="Times New Roman"/>
              </a:rPr>
              <a:t>1. Go to the farmhouse &amp; ask for food</a:t>
            </a:r>
            <a:endParaRPr/>
          </a:p>
        </p:txBody>
      </p:sp>
      <p:sp>
        <p:nvSpPr>
          <p:cNvPr id="2400" name="Google Shape;2400;p345"/>
          <p:cNvSpPr/>
          <p:nvPr/>
        </p:nvSpPr>
        <p:spPr>
          <a:xfrm>
            <a:off x="6934200" y="2895600"/>
            <a:ext cx="1676400" cy="2133600"/>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chemeClr val="dk1"/>
                </a:solidFill>
                <a:latin typeface="Times New Roman"/>
                <a:ea typeface="Times New Roman"/>
                <a:cs typeface="Times New Roman"/>
                <a:sym typeface="Times New Roman"/>
              </a:rPr>
              <a:t>2. Keep Walking</a:t>
            </a:r>
            <a:endParaRPr/>
          </a:p>
        </p:txBody>
      </p:sp>
      <p:sp>
        <p:nvSpPr>
          <p:cNvPr id="2401" name="Google Shape;2401;p345"/>
          <p:cNvSpPr/>
          <p:nvPr/>
        </p:nvSpPr>
        <p:spPr>
          <a:xfrm>
            <a:off x="4144168" y="5417367"/>
            <a:ext cx="4793105"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Write down the # you choose on your handout</a:t>
            </a:r>
            <a:endParaRPr/>
          </a:p>
        </p:txBody>
      </p:sp>
      <p:pic>
        <p:nvPicPr>
          <p:cNvPr id="2402" name="Google Shape;2402;p345" descr="Screen Shot 2014-11-15 at 11.23.42 AM.png"/>
          <p:cNvPicPr preferRelativeResize="0"/>
          <p:nvPr/>
        </p:nvPicPr>
        <p:blipFill rotWithShape="1">
          <a:blip r:embed="rId8">
            <a:alphaModFix/>
          </a:blip>
          <a:srcRect/>
          <a:stretch/>
        </p:blipFill>
        <p:spPr>
          <a:xfrm>
            <a:off x="296421" y="1739911"/>
            <a:ext cx="930345" cy="1155689"/>
          </a:xfrm>
          <a:prstGeom prst="rect">
            <a:avLst/>
          </a:prstGeom>
          <a:noFill/>
          <a:ln>
            <a:noFill/>
          </a:ln>
        </p:spPr>
      </p:pic>
      <p:pic>
        <p:nvPicPr>
          <p:cNvPr id="2403" name="Google Shape;2403;p345"/>
          <p:cNvPicPr preferRelativeResize="0"/>
          <p:nvPr/>
        </p:nvPicPr>
        <p:blipFill rotWithShape="1">
          <a:blip r:embed="rId9">
            <a:alphaModFix/>
          </a:blip>
          <a:srcRect/>
          <a:stretch/>
        </p:blipFill>
        <p:spPr>
          <a:xfrm>
            <a:off x="518335" y="1987441"/>
            <a:ext cx="431717" cy="552668"/>
          </a:xfrm>
          <a:prstGeom prst="rect">
            <a:avLst/>
          </a:prstGeom>
          <a:noFill/>
          <a:ln>
            <a:noFill/>
          </a:ln>
        </p:spPr>
      </p:pic>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2408" name="Google Shape;2408;p346" descr="http://amysuestastybites.com/wp-content/uploads/2010/11/thanksgiving-plate.jpg"/>
          <p:cNvPicPr preferRelativeResize="0"/>
          <p:nvPr/>
        </p:nvPicPr>
        <p:blipFill rotWithShape="1">
          <a:blip r:embed="rId3">
            <a:alphaModFix/>
          </a:blip>
          <a:srcRect l="2761" t="-38" r="8232" b="38"/>
          <a:stretch/>
        </p:blipFill>
        <p:spPr>
          <a:xfrm>
            <a:off x="-21217" y="1"/>
            <a:ext cx="9165217" cy="6858000"/>
          </a:xfrm>
          <a:prstGeom prst="rect">
            <a:avLst/>
          </a:prstGeom>
          <a:noFill/>
          <a:ln>
            <a:noFill/>
          </a:ln>
        </p:spPr>
      </p:pic>
      <p:sp>
        <p:nvSpPr>
          <p:cNvPr id="2409" name="Google Shape;2409;p346"/>
          <p:cNvSpPr txBox="1"/>
          <p:nvPr/>
        </p:nvSpPr>
        <p:spPr>
          <a:xfrm>
            <a:off x="1295400" y="228600"/>
            <a:ext cx="6553200" cy="13731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If you chose to keep walking then you missed a free meal.  This sign means </a:t>
            </a:r>
            <a:r>
              <a:rPr lang="en-US" sz="2800" b="1">
                <a:solidFill>
                  <a:srgbClr val="FFFF00"/>
                </a:solidFill>
                <a:latin typeface="Arial"/>
                <a:ea typeface="Arial"/>
                <a:cs typeface="Arial"/>
                <a:sym typeface="Arial"/>
              </a:rPr>
              <a:t>“Good for a handout”</a:t>
            </a:r>
            <a:endParaRPr/>
          </a:p>
        </p:txBody>
      </p:sp>
      <p:sp>
        <p:nvSpPr>
          <p:cNvPr id="2410" name="Google Shape;2410;p346"/>
          <p:cNvSpPr/>
          <p:nvPr/>
        </p:nvSpPr>
        <p:spPr>
          <a:xfrm>
            <a:off x="2166938" y="571500"/>
            <a:ext cx="9144000" cy="0"/>
          </a:xfrm>
          <a:prstGeom prst="rect">
            <a:avLst/>
          </a:prstGeom>
          <a:solidFill>
            <a:srgbClr val="FFFF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2411" name="Google Shape;2411;p346"/>
          <p:cNvPicPr preferRelativeResize="0"/>
          <p:nvPr/>
        </p:nvPicPr>
        <p:blipFill rotWithShape="1">
          <a:blip r:embed="rId4">
            <a:alphaModFix/>
          </a:blip>
          <a:srcRect/>
          <a:stretch/>
        </p:blipFill>
        <p:spPr>
          <a:xfrm>
            <a:off x="518677" y="4343400"/>
            <a:ext cx="1454363" cy="1614535"/>
          </a:xfrm>
          <a:prstGeom prst="rect">
            <a:avLst/>
          </a:prstGeom>
          <a:noFill/>
          <a:ln>
            <a:noFill/>
          </a:ln>
        </p:spPr>
      </p:pic>
      <p:pic>
        <p:nvPicPr>
          <p:cNvPr id="2412" name="Google Shape;2412;p346"/>
          <p:cNvPicPr preferRelativeResize="0"/>
          <p:nvPr/>
        </p:nvPicPr>
        <p:blipFill rotWithShape="1">
          <a:blip r:embed="rId5">
            <a:alphaModFix/>
          </a:blip>
          <a:srcRect/>
          <a:stretch/>
        </p:blipFill>
        <p:spPr>
          <a:xfrm>
            <a:off x="7883" y="3662634"/>
            <a:ext cx="2769395" cy="2976065"/>
          </a:xfrm>
          <a:prstGeom prst="rect">
            <a:avLst/>
          </a:prstGeom>
          <a:noFill/>
          <a:ln>
            <a:noFill/>
          </a:ln>
        </p:spPr>
      </p:pic>
      <p:sp>
        <p:nvSpPr>
          <p:cNvPr id="2413" name="Google Shape;2413;p346"/>
          <p:cNvSpPr/>
          <p:nvPr/>
        </p:nvSpPr>
        <p:spPr>
          <a:xfrm>
            <a:off x="3316015" y="6008687"/>
            <a:ext cx="547759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Drawn the symbol &amp; the meaning on your Travel Log</a:t>
            </a:r>
            <a:endParaRPr/>
          </a:p>
        </p:txBody>
      </p:sp>
      <p:pic>
        <p:nvPicPr>
          <p:cNvPr id="2414" name="Google Shape;2414;p346" descr="Screen Shot 2014-11-15 at 11.23.42 AM.png"/>
          <p:cNvPicPr preferRelativeResize="0"/>
          <p:nvPr/>
        </p:nvPicPr>
        <p:blipFill rotWithShape="1">
          <a:blip r:embed="rId6">
            <a:alphaModFix/>
          </a:blip>
          <a:srcRect/>
          <a:stretch/>
        </p:blipFill>
        <p:spPr>
          <a:xfrm>
            <a:off x="751290" y="915194"/>
            <a:ext cx="930345" cy="1155689"/>
          </a:xfrm>
          <a:prstGeom prst="rect">
            <a:avLst/>
          </a:prstGeom>
          <a:noFill/>
          <a:ln>
            <a:noFill/>
          </a:ln>
        </p:spPr>
      </p:pic>
      <p:pic>
        <p:nvPicPr>
          <p:cNvPr id="2415" name="Google Shape;2415;p346"/>
          <p:cNvPicPr preferRelativeResize="0"/>
          <p:nvPr/>
        </p:nvPicPr>
        <p:blipFill rotWithShape="1">
          <a:blip r:embed="rId7">
            <a:alphaModFix/>
          </a:blip>
          <a:srcRect/>
          <a:stretch/>
        </p:blipFill>
        <p:spPr>
          <a:xfrm>
            <a:off x="1000603" y="1143000"/>
            <a:ext cx="431717" cy="552668"/>
          </a:xfrm>
          <a:prstGeom prst="rect">
            <a:avLst/>
          </a:prstGeom>
          <a:noFill/>
          <a:ln>
            <a:noFill/>
          </a:ln>
        </p:spPr>
      </p:pic>
    </p:spTree>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pic>
        <p:nvPicPr>
          <p:cNvPr id="2420" name="Google Shape;2420;p347"/>
          <p:cNvPicPr preferRelativeResize="0"/>
          <p:nvPr/>
        </p:nvPicPr>
        <p:blipFill rotWithShape="1">
          <a:blip r:embed="rId3">
            <a:alphaModFix/>
          </a:blip>
          <a:srcRect t="43843"/>
          <a:stretch/>
        </p:blipFill>
        <p:spPr>
          <a:xfrm>
            <a:off x="0" y="0"/>
            <a:ext cx="9144000" cy="6858000"/>
          </a:xfrm>
          <a:prstGeom prst="rect">
            <a:avLst/>
          </a:prstGeom>
          <a:noFill/>
          <a:ln>
            <a:noFill/>
          </a:ln>
        </p:spPr>
      </p:pic>
      <p:sp>
        <p:nvSpPr>
          <p:cNvPr id="2421" name="Google Shape;2421;p347"/>
          <p:cNvSpPr txBox="1"/>
          <p:nvPr/>
        </p:nvSpPr>
        <p:spPr>
          <a:xfrm>
            <a:off x="457200" y="179387"/>
            <a:ext cx="8305800" cy="4062651"/>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2400">
                <a:solidFill>
                  <a:srgbClr val="FFFFFF"/>
                </a:solidFill>
                <a:latin typeface="Arial"/>
                <a:ea typeface="Arial"/>
                <a:cs typeface="Arial"/>
                <a:sym typeface="Arial"/>
              </a:rPr>
              <a:t>     The next day you are walking by a small house when you notice that they have a large apple tree with plenty of juicy, ripe apples on some low branches.  You think about hopping the fence and grabbing a few for dinner but see the marking below marked on the fence.  Based on the marking, do you: </a:t>
            </a:r>
            <a:endParaRPr/>
          </a:p>
          <a:p>
            <a:pPr marL="457200" marR="0" lvl="0" indent="-457200" algn="ctr" rtl="0">
              <a:spcBef>
                <a:spcPts val="1200"/>
              </a:spcBef>
              <a:spcAft>
                <a:spcPts val="0"/>
              </a:spcAft>
              <a:buNone/>
            </a:pPr>
            <a:r>
              <a:rPr lang="en-US" sz="2400">
                <a:solidFill>
                  <a:srgbClr val="FF0000"/>
                </a:solidFill>
                <a:latin typeface="Arial"/>
                <a:ea typeface="Arial"/>
                <a:cs typeface="Arial"/>
                <a:sym typeface="Arial"/>
              </a:rPr>
              <a:t>	</a:t>
            </a:r>
            <a:endParaRPr/>
          </a:p>
          <a:p>
            <a:pPr marL="457200" marR="0" lvl="0" indent="-457200" algn="ctr" rtl="0">
              <a:spcBef>
                <a:spcPts val="1200"/>
              </a:spcBef>
              <a:spcAft>
                <a:spcPts val="0"/>
              </a:spcAft>
              <a:buNone/>
            </a:pPr>
            <a:endParaRPr sz="2400">
              <a:solidFill>
                <a:srgbClr val="FF0000"/>
              </a:solidFill>
              <a:latin typeface="Arial"/>
              <a:ea typeface="Arial"/>
              <a:cs typeface="Arial"/>
              <a:sym typeface="Arial"/>
            </a:endParaRPr>
          </a:p>
          <a:p>
            <a:pPr marL="457200" marR="0" lvl="0" indent="-457200" algn="ctr" rtl="0">
              <a:spcBef>
                <a:spcPts val="1400"/>
              </a:spcBef>
              <a:spcAft>
                <a:spcPts val="0"/>
              </a:spcAft>
              <a:buNone/>
            </a:pPr>
            <a:r>
              <a:rPr lang="en-US" sz="2800" b="1">
                <a:solidFill>
                  <a:srgbClr val="CC0000"/>
                </a:solidFill>
                <a:latin typeface="Arial"/>
                <a:ea typeface="Arial"/>
                <a:cs typeface="Arial"/>
                <a:sym typeface="Arial"/>
              </a:rPr>
              <a:t>  </a:t>
            </a:r>
            <a:endParaRPr/>
          </a:p>
        </p:txBody>
      </p:sp>
      <p:pic>
        <p:nvPicPr>
          <p:cNvPr id="2422" name="Google Shape;2422;p347"/>
          <p:cNvPicPr preferRelativeResize="0"/>
          <p:nvPr/>
        </p:nvPicPr>
        <p:blipFill rotWithShape="1">
          <a:blip r:embed="rId4">
            <a:alphaModFix/>
          </a:blip>
          <a:srcRect/>
          <a:stretch/>
        </p:blipFill>
        <p:spPr>
          <a:xfrm>
            <a:off x="457200" y="4359540"/>
            <a:ext cx="838200" cy="299774"/>
          </a:xfrm>
          <a:prstGeom prst="rect">
            <a:avLst/>
          </a:prstGeom>
          <a:noFill/>
          <a:ln>
            <a:noFill/>
          </a:ln>
        </p:spPr>
      </p:pic>
      <p:pic>
        <p:nvPicPr>
          <p:cNvPr id="2423" name="Google Shape;2423;p347"/>
          <p:cNvPicPr preferRelativeResize="0"/>
          <p:nvPr/>
        </p:nvPicPr>
        <p:blipFill rotWithShape="1">
          <a:blip r:embed="rId5">
            <a:alphaModFix/>
          </a:blip>
          <a:srcRect/>
          <a:stretch/>
        </p:blipFill>
        <p:spPr>
          <a:xfrm>
            <a:off x="3797300" y="2628441"/>
            <a:ext cx="5022850" cy="1165225"/>
          </a:xfrm>
          <a:prstGeom prst="rect">
            <a:avLst/>
          </a:prstGeom>
          <a:noFill/>
          <a:ln>
            <a:noFill/>
          </a:ln>
        </p:spPr>
      </p:pic>
      <p:sp>
        <p:nvSpPr>
          <p:cNvPr id="2424" name="Google Shape;2424;p347"/>
          <p:cNvSpPr/>
          <p:nvPr/>
        </p:nvSpPr>
        <p:spPr>
          <a:xfrm>
            <a:off x="174625" y="2764510"/>
            <a:ext cx="2590800" cy="1029157"/>
          </a:xfrm>
          <a:prstGeom prst="rect">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2425" name="Google Shape;2425;p347"/>
          <p:cNvPicPr preferRelativeResize="0"/>
          <p:nvPr/>
        </p:nvPicPr>
        <p:blipFill rotWithShape="1">
          <a:blip r:embed="rId6">
            <a:alphaModFix/>
          </a:blip>
          <a:srcRect/>
          <a:stretch/>
        </p:blipFill>
        <p:spPr>
          <a:xfrm>
            <a:off x="457200" y="2857043"/>
            <a:ext cx="2022475" cy="708025"/>
          </a:xfrm>
          <a:prstGeom prst="rect">
            <a:avLst/>
          </a:prstGeom>
          <a:noFill/>
          <a:ln>
            <a:noFill/>
          </a:ln>
        </p:spPr>
      </p:pic>
      <p:sp>
        <p:nvSpPr>
          <p:cNvPr id="2426" name="Google Shape;2426;p347"/>
          <p:cNvSpPr/>
          <p:nvPr/>
        </p:nvSpPr>
        <p:spPr>
          <a:xfrm>
            <a:off x="4267200" y="3565068"/>
            <a:ext cx="1968720" cy="2133600"/>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a:solidFill>
                  <a:schemeClr val="dk1"/>
                </a:solidFill>
                <a:latin typeface="Times New Roman"/>
                <a:ea typeface="Times New Roman"/>
                <a:cs typeface="Times New Roman"/>
                <a:sym typeface="Times New Roman"/>
              </a:rPr>
              <a:t>1. Jump the fence &amp; steal the apples</a:t>
            </a:r>
            <a:endParaRPr/>
          </a:p>
        </p:txBody>
      </p:sp>
      <p:sp>
        <p:nvSpPr>
          <p:cNvPr id="2427" name="Google Shape;2427;p347"/>
          <p:cNvSpPr/>
          <p:nvPr/>
        </p:nvSpPr>
        <p:spPr>
          <a:xfrm>
            <a:off x="6705600" y="3565068"/>
            <a:ext cx="1676400" cy="2133600"/>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chemeClr val="dk1"/>
                </a:solidFill>
                <a:latin typeface="Times New Roman"/>
                <a:ea typeface="Times New Roman"/>
                <a:cs typeface="Times New Roman"/>
                <a:sym typeface="Times New Roman"/>
              </a:rPr>
              <a:t>2. Keep Walking</a:t>
            </a:r>
            <a:endParaRPr/>
          </a:p>
        </p:txBody>
      </p:sp>
      <p:sp>
        <p:nvSpPr>
          <p:cNvPr id="2428" name="Google Shape;2428;p347"/>
          <p:cNvSpPr/>
          <p:nvPr/>
        </p:nvSpPr>
        <p:spPr>
          <a:xfrm>
            <a:off x="3969895" y="5988867"/>
            <a:ext cx="4793105"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Write down the # you choose on your Travel Log</a:t>
            </a:r>
            <a:endParaRPr/>
          </a:p>
        </p:txBody>
      </p:sp>
      <p:pic>
        <p:nvPicPr>
          <p:cNvPr id="2429" name="Google Shape;2429;p347" descr="Screen Shot 2014-11-15 at 11.23.42 AM.png"/>
          <p:cNvPicPr preferRelativeResize="0"/>
          <p:nvPr/>
        </p:nvPicPr>
        <p:blipFill rotWithShape="1">
          <a:blip r:embed="rId7">
            <a:alphaModFix/>
          </a:blip>
          <a:srcRect/>
          <a:stretch/>
        </p:blipFill>
        <p:spPr>
          <a:xfrm>
            <a:off x="3039550" y="3188723"/>
            <a:ext cx="930345" cy="1155689"/>
          </a:xfrm>
          <a:prstGeom prst="rect">
            <a:avLst/>
          </a:prstGeom>
          <a:noFill/>
          <a:ln>
            <a:noFill/>
          </a:ln>
        </p:spPr>
      </p:pic>
      <p:pic>
        <p:nvPicPr>
          <p:cNvPr id="2430" name="Google Shape;2430;p347"/>
          <p:cNvPicPr preferRelativeResize="0"/>
          <p:nvPr/>
        </p:nvPicPr>
        <p:blipFill rotWithShape="1">
          <a:blip r:embed="rId8">
            <a:alphaModFix/>
          </a:blip>
          <a:srcRect/>
          <a:stretch/>
        </p:blipFill>
        <p:spPr>
          <a:xfrm>
            <a:off x="3288863" y="3429000"/>
            <a:ext cx="431717" cy="552668"/>
          </a:xfrm>
          <a:prstGeom prst="rect">
            <a:avLst/>
          </a:prstGeom>
          <a:noFill/>
          <a:ln>
            <a:noFill/>
          </a:ln>
        </p:spPr>
      </p:pic>
    </p:spTree>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2435" name="Google Shape;2435;p348"/>
          <p:cNvPicPr preferRelativeResize="0"/>
          <p:nvPr/>
        </p:nvPicPr>
        <p:blipFill rotWithShape="1">
          <a:blip r:embed="rId3">
            <a:alphaModFix/>
          </a:blip>
          <a:srcRect l="16385"/>
          <a:stretch/>
        </p:blipFill>
        <p:spPr>
          <a:xfrm>
            <a:off x="0" y="0"/>
            <a:ext cx="9163050" cy="6858000"/>
          </a:xfrm>
          <a:prstGeom prst="rect">
            <a:avLst/>
          </a:prstGeom>
          <a:noFill/>
          <a:ln>
            <a:noFill/>
          </a:ln>
        </p:spPr>
      </p:pic>
      <p:pic>
        <p:nvPicPr>
          <p:cNvPr id="2436" name="Google Shape;2436;p348"/>
          <p:cNvPicPr preferRelativeResize="0"/>
          <p:nvPr/>
        </p:nvPicPr>
        <p:blipFill rotWithShape="1">
          <a:blip r:embed="rId4">
            <a:alphaModFix/>
          </a:blip>
          <a:srcRect/>
          <a:stretch/>
        </p:blipFill>
        <p:spPr>
          <a:xfrm rot="224165">
            <a:off x="1773519" y="5708703"/>
            <a:ext cx="2022475" cy="708025"/>
          </a:xfrm>
          <a:prstGeom prst="rect">
            <a:avLst/>
          </a:prstGeom>
          <a:noFill/>
          <a:ln>
            <a:noFill/>
          </a:ln>
        </p:spPr>
      </p:pic>
      <p:sp>
        <p:nvSpPr>
          <p:cNvPr id="2437" name="Google Shape;2437;p348"/>
          <p:cNvSpPr/>
          <p:nvPr/>
        </p:nvSpPr>
        <p:spPr>
          <a:xfrm>
            <a:off x="9525" y="304800"/>
            <a:ext cx="3807388" cy="52629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Hopefully you either went to the door and asked or kept walking.  If you had hopped the fence you might be in some pain.  </a:t>
            </a:r>
            <a:endParaRPr/>
          </a:p>
          <a:p>
            <a:pPr marL="0" marR="0" lvl="0" indent="0" algn="ctr" rtl="0">
              <a:spcBef>
                <a:spcPts val="1600"/>
              </a:spcBef>
              <a:spcAft>
                <a:spcPts val="0"/>
              </a:spcAft>
              <a:buNone/>
            </a:pPr>
            <a:r>
              <a:rPr lang="en-US" sz="3200" b="1">
                <a:solidFill>
                  <a:srgbClr val="FFFFFF"/>
                </a:solidFill>
                <a:latin typeface="Arial"/>
                <a:ea typeface="Arial"/>
                <a:cs typeface="Arial"/>
                <a:sym typeface="Arial"/>
              </a:rPr>
              <a:t>This sign means</a:t>
            </a:r>
            <a:r>
              <a:rPr lang="en-US" sz="3200">
                <a:solidFill>
                  <a:srgbClr val="000000"/>
                </a:solidFill>
                <a:latin typeface="Arial"/>
                <a:ea typeface="Arial"/>
                <a:cs typeface="Arial"/>
                <a:sym typeface="Arial"/>
              </a:rPr>
              <a:t> </a:t>
            </a:r>
            <a:r>
              <a:rPr lang="en-US" sz="3200">
                <a:solidFill>
                  <a:srgbClr val="FFFF00"/>
                </a:solidFill>
                <a:latin typeface="Arial"/>
                <a:ea typeface="Arial"/>
                <a:cs typeface="Arial"/>
                <a:sym typeface="Arial"/>
              </a:rPr>
              <a:t>“Mean Dog Here”</a:t>
            </a:r>
            <a:endParaRPr sz="3200">
              <a:solidFill>
                <a:srgbClr val="FFFFFF"/>
              </a:solidFill>
              <a:latin typeface="Arial"/>
              <a:ea typeface="Arial"/>
              <a:cs typeface="Arial"/>
              <a:sym typeface="Arial"/>
            </a:endParaRPr>
          </a:p>
        </p:txBody>
      </p:sp>
      <p:sp>
        <p:nvSpPr>
          <p:cNvPr id="2438" name="Google Shape;2438;p348"/>
          <p:cNvSpPr/>
          <p:nvPr/>
        </p:nvSpPr>
        <p:spPr>
          <a:xfrm>
            <a:off x="5531921" y="0"/>
            <a:ext cx="3200401" cy="1085849"/>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Drawn the symbol &amp; the meaning on your Travel Log</a:t>
            </a:r>
            <a:endParaRPr/>
          </a:p>
        </p:txBody>
      </p:sp>
      <p:pic>
        <p:nvPicPr>
          <p:cNvPr id="2439" name="Google Shape;2439;p348" descr="Screen Shot 2014-11-15 at 11.23.42 AM.png"/>
          <p:cNvPicPr preferRelativeResize="0"/>
          <p:nvPr/>
        </p:nvPicPr>
        <p:blipFill rotWithShape="1">
          <a:blip r:embed="rId5">
            <a:alphaModFix/>
          </a:blip>
          <a:srcRect/>
          <a:stretch/>
        </p:blipFill>
        <p:spPr>
          <a:xfrm>
            <a:off x="7801977" y="5484870"/>
            <a:ext cx="930345" cy="1155689"/>
          </a:xfrm>
          <a:prstGeom prst="rect">
            <a:avLst/>
          </a:prstGeom>
          <a:noFill/>
          <a:ln>
            <a:noFill/>
          </a:ln>
        </p:spPr>
      </p:pic>
      <p:pic>
        <p:nvPicPr>
          <p:cNvPr id="2440" name="Google Shape;2440;p348"/>
          <p:cNvPicPr preferRelativeResize="0"/>
          <p:nvPr/>
        </p:nvPicPr>
        <p:blipFill rotWithShape="1">
          <a:blip r:embed="rId6">
            <a:alphaModFix/>
          </a:blip>
          <a:srcRect/>
          <a:stretch/>
        </p:blipFill>
        <p:spPr>
          <a:xfrm>
            <a:off x="8051290" y="5715000"/>
            <a:ext cx="431717" cy="552668"/>
          </a:xfrm>
          <a:prstGeom prst="rect">
            <a:avLst/>
          </a:prstGeom>
          <a:noFill/>
          <a:ln>
            <a:noFill/>
          </a:ln>
        </p:spPr>
      </p:pic>
    </p:spTree>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2445" name="Google Shape;2445;p349"/>
          <p:cNvPicPr preferRelativeResize="0"/>
          <p:nvPr/>
        </p:nvPicPr>
        <p:blipFill rotWithShape="1">
          <a:blip r:embed="rId3">
            <a:alphaModFix/>
          </a:blip>
          <a:srcRect/>
          <a:stretch/>
        </p:blipFill>
        <p:spPr>
          <a:xfrm>
            <a:off x="0" y="0"/>
            <a:ext cx="9144000" cy="6888480"/>
          </a:xfrm>
          <a:prstGeom prst="rect">
            <a:avLst/>
          </a:prstGeom>
          <a:noFill/>
          <a:ln>
            <a:noFill/>
          </a:ln>
        </p:spPr>
      </p:pic>
      <p:sp>
        <p:nvSpPr>
          <p:cNvPr id="2446" name="Google Shape;2446;p349"/>
          <p:cNvSpPr/>
          <p:nvPr/>
        </p:nvSpPr>
        <p:spPr>
          <a:xfrm>
            <a:off x="1497091" y="219670"/>
            <a:ext cx="614982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C000"/>
                </a:solidFill>
                <a:latin typeface="Limelight"/>
                <a:ea typeface="Limelight"/>
                <a:cs typeface="Limelight"/>
                <a:sym typeface="Limelight"/>
              </a:rPr>
              <a:t>More Hobo Signs</a:t>
            </a:r>
            <a:endParaRPr/>
          </a:p>
        </p:txBody>
      </p:sp>
      <p:pic>
        <p:nvPicPr>
          <p:cNvPr id="2447" name="Google Shape;2447;p349" descr="hobos created a system of symbols to communicate and assist fellow travelers. These symbols would be scratched or chalked on the gate of a residence, barnyard or somewhere in a rail yard."/>
          <p:cNvPicPr preferRelativeResize="0"/>
          <p:nvPr/>
        </p:nvPicPr>
        <p:blipFill rotWithShape="1">
          <a:blip r:embed="rId4">
            <a:alphaModFix/>
          </a:blip>
          <a:srcRect r="17222" b="57740"/>
          <a:stretch/>
        </p:blipFill>
        <p:spPr>
          <a:xfrm>
            <a:off x="438150" y="1419225"/>
            <a:ext cx="8515350" cy="5010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51"/>
        <p:cNvGrpSpPr/>
        <p:nvPr/>
      </p:nvGrpSpPr>
      <p:grpSpPr>
        <a:xfrm>
          <a:off x="0" y="0"/>
          <a:ext cx="0" cy="0"/>
          <a:chOff x="0" y="0"/>
          <a:chExt cx="0" cy="0"/>
        </a:xfrm>
      </p:grpSpPr>
      <p:pic>
        <p:nvPicPr>
          <p:cNvPr id="2452" name="Google Shape;2452;p350"/>
          <p:cNvPicPr preferRelativeResize="0"/>
          <p:nvPr/>
        </p:nvPicPr>
        <p:blipFill rotWithShape="1">
          <a:blip r:embed="rId3">
            <a:alphaModFix/>
          </a:blip>
          <a:srcRect l="-233" t="11264" r="233" b="15082"/>
          <a:stretch/>
        </p:blipFill>
        <p:spPr>
          <a:xfrm>
            <a:off x="-152400" y="-1"/>
            <a:ext cx="9441543" cy="6954215"/>
          </a:xfrm>
          <a:prstGeom prst="rect">
            <a:avLst/>
          </a:prstGeom>
          <a:noFill/>
          <a:ln>
            <a:noFill/>
          </a:ln>
        </p:spPr>
      </p:pic>
      <p:sp>
        <p:nvSpPr>
          <p:cNvPr id="2453" name="Google Shape;2453;p350"/>
          <p:cNvSpPr/>
          <p:nvPr/>
        </p:nvSpPr>
        <p:spPr>
          <a:xfrm>
            <a:off x="4419600" y="228600"/>
            <a:ext cx="1600200" cy="990600"/>
          </a:xfrm>
          <a:prstGeom prst="wedgeRoundRectCallout">
            <a:avLst>
              <a:gd name="adj1" fmla="val 33929"/>
              <a:gd name="adj2" fmla="val 83654"/>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a:solidFill>
                  <a:schemeClr val="dk1"/>
                </a:solidFill>
                <a:latin typeface="Times New Roman"/>
                <a:ea typeface="Times New Roman"/>
                <a:cs typeface="Times New Roman"/>
                <a:sym typeface="Times New Roman"/>
              </a:rPr>
              <a:t>I’m hungry! </a:t>
            </a:r>
            <a:endParaRPr/>
          </a:p>
        </p:txBody>
      </p:sp>
      <p:sp>
        <p:nvSpPr>
          <p:cNvPr id="2454" name="Google Shape;2454;p350"/>
          <p:cNvSpPr/>
          <p:nvPr/>
        </p:nvSpPr>
        <p:spPr>
          <a:xfrm>
            <a:off x="457200" y="990600"/>
            <a:ext cx="2781300" cy="1371600"/>
          </a:xfrm>
          <a:prstGeom prst="wedgeRoundRectCallout">
            <a:avLst>
              <a:gd name="adj1" fmla="val 65925"/>
              <a:gd name="adj2" fmla="val 10903"/>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a:solidFill>
                  <a:schemeClr val="dk1"/>
                </a:solidFill>
                <a:latin typeface="Times New Roman"/>
                <a:ea typeface="Times New Roman"/>
                <a:cs typeface="Times New Roman"/>
                <a:sym typeface="Times New Roman"/>
              </a:rPr>
              <a:t>Let’s go find a breadline or soup kitchen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pic>
        <p:nvPicPr>
          <p:cNvPr id="2459" name="Google Shape;2459;p351"/>
          <p:cNvPicPr preferRelativeResize="0"/>
          <p:nvPr/>
        </p:nvPicPr>
        <p:blipFill rotWithShape="1">
          <a:blip r:embed="rId3">
            <a:alphaModFix/>
          </a:blip>
          <a:srcRect t="50000"/>
          <a:stretch/>
        </p:blipFill>
        <p:spPr>
          <a:xfrm>
            <a:off x="0" y="0"/>
            <a:ext cx="9173364" cy="6858001"/>
          </a:xfrm>
          <a:prstGeom prst="rect">
            <a:avLst/>
          </a:prstGeom>
          <a:noFill/>
          <a:ln>
            <a:noFill/>
          </a:ln>
        </p:spPr>
      </p:pic>
      <p:sp>
        <p:nvSpPr>
          <p:cNvPr id="2460" name="Google Shape;2460;p351"/>
          <p:cNvSpPr/>
          <p:nvPr/>
        </p:nvSpPr>
        <p:spPr>
          <a:xfrm rot="4579722" flipH="1">
            <a:off x="1362545" y="2683041"/>
            <a:ext cx="2022354" cy="786544"/>
          </a:xfrm>
          <a:prstGeom prst="leftArrow">
            <a:avLst>
              <a:gd name="adj1" fmla="val 50000"/>
              <a:gd name="adj2" fmla="val 50000"/>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a:buNone/>
            </a:pPr>
            <a:r>
              <a:rPr lang="en-US" sz="2400" b="0" i="0" u="none" strike="noStrike" cap="none">
                <a:solidFill>
                  <a:schemeClr val="dk1"/>
                </a:solidFill>
                <a:latin typeface="Times"/>
                <a:ea typeface="Times"/>
                <a:cs typeface="Times"/>
                <a:sym typeface="Times"/>
              </a:rPr>
              <a:t>You are here</a:t>
            </a:r>
            <a:endParaRPr/>
          </a:p>
        </p:txBody>
      </p:sp>
      <p:sp>
        <p:nvSpPr>
          <p:cNvPr id="2461" name="Google Shape;2461;p351"/>
          <p:cNvSpPr/>
          <p:nvPr/>
        </p:nvSpPr>
        <p:spPr>
          <a:xfrm>
            <a:off x="411853" y="6202739"/>
            <a:ext cx="8349658"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a:solidFill>
                  <a:srgbClr val="92D050"/>
                </a:solidFill>
                <a:latin typeface="Limelight"/>
                <a:ea typeface="Limelight"/>
                <a:cs typeface="Limelight"/>
                <a:sym typeface="Limelight"/>
              </a:rPr>
              <a:t>Getting a free handout in the breadline</a:t>
            </a:r>
            <a:endParaRPr sz="3000" b="1" cap="none">
              <a:solidFill>
                <a:srgbClr val="92D050"/>
              </a:solidFill>
              <a:latin typeface="Limelight"/>
              <a:ea typeface="Limelight"/>
              <a:cs typeface="Limelight"/>
              <a:sym typeface="Lime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pic>
        <p:nvPicPr>
          <p:cNvPr id="2466" name="Google Shape;2466;p352"/>
          <p:cNvPicPr preferRelativeResize="0"/>
          <p:nvPr/>
        </p:nvPicPr>
        <p:blipFill rotWithShape="1">
          <a:blip r:embed="rId3">
            <a:alphaModFix/>
          </a:blip>
          <a:srcRect/>
          <a:stretch/>
        </p:blipFill>
        <p:spPr>
          <a:xfrm>
            <a:off x="0" y="-1"/>
            <a:ext cx="9144000" cy="6932543"/>
          </a:xfrm>
          <a:prstGeom prst="rect">
            <a:avLst/>
          </a:prstGeom>
          <a:noFill/>
          <a:ln>
            <a:noFill/>
          </a:ln>
        </p:spPr>
      </p:pic>
      <p:pic>
        <p:nvPicPr>
          <p:cNvPr id="2467" name="Google Shape;2467;p352"/>
          <p:cNvPicPr preferRelativeResize="0"/>
          <p:nvPr/>
        </p:nvPicPr>
        <p:blipFill rotWithShape="1">
          <a:blip r:embed="rId4">
            <a:alphaModFix/>
          </a:blip>
          <a:srcRect/>
          <a:stretch/>
        </p:blipFill>
        <p:spPr>
          <a:xfrm>
            <a:off x="9525000" y="4936688"/>
            <a:ext cx="2247900" cy="3086100"/>
          </a:xfrm>
          <a:prstGeom prst="rect">
            <a:avLst/>
          </a:prstGeom>
          <a:noFill/>
          <a:ln>
            <a:noFill/>
          </a:ln>
        </p:spPr>
      </p:pic>
      <p:sp>
        <p:nvSpPr>
          <p:cNvPr id="2468" name="Google Shape;2468;p352"/>
          <p:cNvSpPr/>
          <p:nvPr/>
        </p:nvSpPr>
        <p:spPr>
          <a:xfrm>
            <a:off x="397978" y="6202739"/>
            <a:ext cx="8377422"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a:solidFill>
                  <a:srgbClr val="92D050"/>
                </a:solidFill>
                <a:latin typeface="Limelight"/>
                <a:ea typeface="Limelight"/>
                <a:cs typeface="Limelight"/>
                <a:sym typeface="Limelight"/>
              </a:rPr>
              <a:t>Then you head over to the Soup Kitchen</a:t>
            </a:r>
            <a:endParaRPr sz="3000" b="1" cap="none">
              <a:solidFill>
                <a:srgbClr val="92D050"/>
              </a:solidFill>
              <a:latin typeface="Limelight"/>
              <a:ea typeface="Limelight"/>
              <a:cs typeface="Limelight"/>
              <a:sym typeface="Lime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pic>
        <p:nvPicPr>
          <p:cNvPr id="2474" name="Google Shape;2474;p353"/>
          <p:cNvPicPr preferRelativeResize="0"/>
          <p:nvPr/>
        </p:nvPicPr>
        <p:blipFill rotWithShape="1">
          <a:blip r:embed="rId3">
            <a:alphaModFix/>
          </a:blip>
          <a:srcRect l="29755"/>
          <a:stretch/>
        </p:blipFill>
        <p:spPr>
          <a:xfrm>
            <a:off x="0" y="0"/>
            <a:ext cx="9277350" cy="6858000"/>
          </a:xfrm>
          <a:prstGeom prst="rect">
            <a:avLst/>
          </a:prstGeom>
          <a:noFill/>
          <a:ln>
            <a:noFill/>
          </a:ln>
        </p:spPr>
      </p:pic>
      <p:sp>
        <p:nvSpPr>
          <p:cNvPr id="2475" name="Google Shape;2475;p353"/>
          <p:cNvSpPr/>
          <p:nvPr/>
        </p:nvSpPr>
        <p:spPr>
          <a:xfrm>
            <a:off x="4031434" y="5791200"/>
            <a:ext cx="5074466"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Soup Kitchens</a:t>
            </a:r>
            <a:endParaRPr sz="5000" b="1" cap="none">
              <a:solidFill>
                <a:srgbClr val="FFC000"/>
              </a:solidFill>
              <a:latin typeface="Limelight"/>
              <a:ea typeface="Limelight"/>
              <a:cs typeface="Limelight"/>
              <a:sym typeface="Limelight"/>
            </a:endParaRPr>
          </a:p>
        </p:txBody>
      </p:sp>
      <p:sp>
        <p:nvSpPr>
          <p:cNvPr id="2476" name="Google Shape;2476;p353"/>
          <p:cNvSpPr/>
          <p:nvPr/>
        </p:nvSpPr>
        <p:spPr>
          <a:xfrm>
            <a:off x="285750" y="601504"/>
            <a:ext cx="8877300" cy="560153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3500"/>
              <a:buFont typeface="Arial"/>
              <a:buChar char="•"/>
            </a:pPr>
            <a:r>
              <a:rPr lang="en-US" sz="3500">
                <a:solidFill>
                  <a:schemeClr val="lt1"/>
                </a:solidFill>
                <a:latin typeface="Times"/>
                <a:ea typeface="Times"/>
                <a:cs typeface="Times"/>
                <a:sym typeface="Times"/>
              </a:rPr>
              <a:t>Soup kitchens in America started around 1929</a:t>
            </a:r>
            <a:endParaRPr sz="3500">
              <a:solidFill>
                <a:schemeClr val="lt1"/>
              </a:solidFill>
              <a:latin typeface="Times"/>
              <a:ea typeface="Times"/>
              <a:cs typeface="Times"/>
              <a:sym typeface="Times"/>
            </a:endParaRPr>
          </a:p>
          <a:p>
            <a:pPr marL="914400" marR="0" lvl="1" indent="-450850" algn="l" rtl="0">
              <a:spcBef>
                <a:spcPts val="0"/>
              </a:spcBef>
              <a:spcAft>
                <a:spcPts val="0"/>
              </a:spcAft>
              <a:buClr>
                <a:schemeClr val="lt1"/>
              </a:buClr>
              <a:buSzPts val="3500"/>
              <a:buFont typeface="Arial"/>
              <a:buChar char="•"/>
            </a:pPr>
            <a:r>
              <a:rPr lang="en-US" sz="3500">
                <a:solidFill>
                  <a:schemeClr val="lt1"/>
                </a:solidFill>
                <a:latin typeface="Times"/>
                <a:ea typeface="Times"/>
                <a:cs typeface="Times"/>
                <a:sym typeface="Times"/>
              </a:rPr>
              <a:t>Al Capone opens the first soup kitchen </a:t>
            </a:r>
            <a:endParaRPr/>
          </a:p>
          <a:p>
            <a:pPr marL="285750" marR="0" lvl="0" indent="-285750" algn="l" rtl="0">
              <a:spcBef>
                <a:spcPts val="0"/>
              </a:spcBef>
              <a:spcAft>
                <a:spcPts val="0"/>
              </a:spcAft>
              <a:buClr>
                <a:schemeClr val="lt1"/>
              </a:buClr>
              <a:buSzPts val="3500"/>
              <a:buFont typeface="Arial"/>
              <a:buChar char="•"/>
            </a:pPr>
            <a:r>
              <a:rPr lang="en-US" sz="3500">
                <a:solidFill>
                  <a:schemeClr val="lt1"/>
                </a:solidFill>
                <a:latin typeface="Times"/>
                <a:ea typeface="Times"/>
                <a:cs typeface="Times"/>
                <a:sym typeface="Times"/>
              </a:rPr>
              <a:t>When soup kitchens first appeared, they were run by churches or private charities</a:t>
            </a:r>
            <a:endParaRPr/>
          </a:p>
          <a:p>
            <a:pPr marL="285750" marR="0" lvl="0" indent="-285750" algn="l" rtl="0">
              <a:spcBef>
                <a:spcPts val="0"/>
              </a:spcBef>
              <a:spcAft>
                <a:spcPts val="0"/>
              </a:spcAft>
              <a:buClr>
                <a:schemeClr val="lt1"/>
              </a:buClr>
              <a:buSzPts val="3500"/>
              <a:buFont typeface="Arial"/>
              <a:buChar char="•"/>
            </a:pPr>
            <a:r>
              <a:rPr lang="en-US" sz="3500">
                <a:solidFill>
                  <a:schemeClr val="lt1"/>
                </a:solidFill>
                <a:latin typeface="Times"/>
                <a:ea typeface="Times"/>
                <a:cs typeface="Times"/>
                <a:sym typeface="Times"/>
              </a:rPr>
              <a:t>By the mid-1930s, state and federal governments also were operating them</a:t>
            </a:r>
            <a:endParaRPr/>
          </a:p>
          <a:p>
            <a:pPr marL="285750" marR="0" lvl="0" indent="-285750" algn="l" rtl="0">
              <a:spcBef>
                <a:spcPts val="0"/>
              </a:spcBef>
              <a:spcAft>
                <a:spcPts val="0"/>
              </a:spcAft>
              <a:buClr>
                <a:schemeClr val="lt1"/>
              </a:buClr>
              <a:buSzPts val="3500"/>
              <a:buFont typeface="Arial"/>
              <a:buChar char="•"/>
            </a:pPr>
            <a:r>
              <a:rPr lang="en-US" sz="3500">
                <a:solidFill>
                  <a:schemeClr val="lt1"/>
                </a:solidFill>
                <a:latin typeface="Times"/>
                <a:ea typeface="Times"/>
                <a:cs typeface="Times"/>
                <a:sym typeface="Times"/>
              </a:rPr>
              <a:t>Soup kitchens served mostly soup and bread. Soup was economical because water could be added to serve more people, if necessary</a:t>
            </a:r>
            <a:endParaRPr sz="3500">
              <a:solidFill>
                <a:srgbClr val="000000"/>
              </a:solidFill>
              <a:latin typeface="arial"/>
              <a:ea typeface="arial"/>
              <a:cs typeface="arial"/>
              <a:sym typeface="arial"/>
            </a:endParaRPr>
          </a:p>
          <a:p>
            <a:pPr marL="0" marR="0" lvl="0" indent="0" algn="l" rtl="0">
              <a:spcBef>
                <a:spcPts val="0"/>
              </a:spcBef>
              <a:spcAft>
                <a:spcPts val="0"/>
              </a:spcAft>
              <a:buNone/>
            </a:pPr>
            <a:endParaRPr sz="2500">
              <a:solidFill>
                <a:srgbClr val="000000"/>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2481" name="Google Shape;2481;p354"/>
          <p:cNvPicPr preferRelativeResize="0"/>
          <p:nvPr/>
        </p:nvPicPr>
        <p:blipFill rotWithShape="1">
          <a:blip r:embed="rId3">
            <a:alphaModFix/>
          </a:blip>
          <a:srcRect/>
          <a:stretch/>
        </p:blipFill>
        <p:spPr>
          <a:xfrm>
            <a:off x="0" y="-1"/>
            <a:ext cx="9144000" cy="6932543"/>
          </a:xfrm>
          <a:prstGeom prst="rect">
            <a:avLst/>
          </a:prstGeom>
          <a:noFill/>
          <a:ln>
            <a:noFill/>
          </a:ln>
        </p:spPr>
      </p:pic>
      <p:sp>
        <p:nvSpPr>
          <p:cNvPr id="2482" name="Google Shape;2482;p354"/>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1</a:t>
            </a:r>
            <a:endParaRPr/>
          </a:p>
        </p:txBody>
      </p:sp>
      <p:sp>
        <p:nvSpPr>
          <p:cNvPr id="2483" name="Google Shape;2483;p354"/>
          <p:cNvSpPr/>
          <p:nvPr/>
        </p:nvSpPr>
        <p:spPr>
          <a:xfrm>
            <a:off x="3126340" y="76124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2</a:t>
            </a:r>
            <a:endParaRPr/>
          </a:p>
        </p:txBody>
      </p:sp>
      <p:sp>
        <p:nvSpPr>
          <p:cNvPr id="2484" name="Google Shape;2484;p354"/>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3</a:t>
            </a:r>
            <a:endParaRPr/>
          </a:p>
        </p:txBody>
      </p:sp>
      <p:sp>
        <p:nvSpPr>
          <p:cNvPr id="2485" name="Google Shape;2485;p354"/>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4</a:t>
            </a:r>
            <a:endParaRPr/>
          </a:p>
        </p:txBody>
      </p:sp>
      <p:sp>
        <p:nvSpPr>
          <p:cNvPr id="2486" name="Google Shape;2486;p354"/>
          <p:cNvSpPr txBox="1"/>
          <p:nvPr/>
        </p:nvSpPr>
        <p:spPr>
          <a:xfrm>
            <a:off x="6629400" y="838200"/>
            <a:ext cx="2286000"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FFFFF"/>
                </a:solidFill>
                <a:latin typeface="Times"/>
                <a:ea typeface="Times"/>
                <a:cs typeface="Times"/>
                <a:sym typeface="Times"/>
              </a:rPr>
              <a:t>Choose one of the #s &amp; write the # on your Travel Log to find out what you ate</a:t>
            </a:r>
            <a:endParaRPr/>
          </a:p>
        </p:txBody>
      </p:sp>
      <p:sp>
        <p:nvSpPr>
          <p:cNvPr id="2487" name="Google Shape;2487;p354"/>
          <p:cNvSpPr/>
          <p:nvPr/>
        </p:nvSpPr>
        <p:spPr>
          <a:xfrm>
            <a:off x="27272" y="-81482"/>
            <a:ext cx="6602128"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Soup Kitchen Meal</a:t>
            </a:r>
            <a:endParaRPr/>
          </a:p>
        </p:txBody>
      </p:sp>
      <p:pic>
        <p:nvPicPr>
          <p:cNvPr id="2488" name="Google Shape;2488;p354" descr="Screen Shot 2014-11-15 at 11.23.42 AM.png"/>
          <p:cNvPicPr preferRelativeResize="0"/>
          <p:nvPr/>
        </p:nvPicPr>
        <p:blipFill rotWithShape="1">
          <a:blip r:embed="rId4">
            <a:alphaModFix/>
          </a:blip>
          <a:srcRect/>
          <a:stretch/>
        </p:blipFill>
        <p:spPr>
          <a:xfrm>
            <a:off x="581476" y="5181600"/>
            <a:ext cx="930345" cy="1155689"/>
          </a:xfrm>
          <a:prstGeom prst="rect">
            <a:avLst/>
          </a:prstGeom>
          <a:noFill/>
          <a:ln>
            <a:noFill/>
          </a:ln>
        </p:spPr>
      </p:pic>
      <p:pic>
        <p:nvPicPr>
          <p:cNvPr id="2489" name="Google Shape;2489;p354"/>
          <p:cNvPicPr preferRelativeResize="0"/>
          <p:nvPr/>
        </p:nvPicPr>
        <p:blipFill rotWithShape="1">
          <a:blip r:embed="rId5">
            <a:alphaModFix/>
          </a:blip>
          <a:srcRect/>
          <a:stretch/>
        </p:blipFill>
        <p:spPr>
          <a:xfrm>
            <a:off x="740053" y="5334000"/>
            <a:ext cx="613189" cy="61318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3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endParaRPr/>
          </a:p>
        </p:txBody>
      </p:sp>
      <p:sp>
        <p:nvSpPr>
          <p:cNvPr id="1956" name="Google Shape;1956;p30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pic>
        <p:nvPicPr>
          <p:cNvPr id="1957" name="Google Shape;1957;p301"/>
          <p:cNvPicPr preferRelativeResize="0"/>
          <p:nvPr/>
        </p:nvPicPr>
        <p:blipFill rotWithShape="1">
          <a:blip r:embed="rId3">
            <a:alphaModFix/>
          </a:blip>
          <a:srcRect l="4297" t="15624" r="4686" b="16016"/>
          <a:stretch/>
        </p:blipFill>
        <p:spPr>
          <a:xfrm>
            <a:off x="0" y="-1"/>
            <a:ext cx="9144000" cy="686781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pic>
        <p:nvPicPr>
          <p:cNvPr id="2494" name="Google Shape;2494;p355"/>
          <p:cNvPicPr preferRelativeResize="0"/>
          <p:nvPr/>
        </p:nvPicPr>
        <p:blipFill rotWithShape="1">
          <a:blip r:embed="rId3">
            <a:alphaModFix/>
          </a:blip>
          <a:srcRect/>
          <a:stretch/>
        </p:blipFill>
        <p:spPr>
          <a:xfrm>
            <a:off x="0" y="-36513"/>
            <a:ext cx="9144000" cy="6931026"/>
          </a:xfrm>
          <a:prstGeom prst="rect">
            <a:avLst/>
          </a:prstGeom>
          <a:noFill/>
          <a:ln>
            <a:noFill/>
          </a:ln>
        </p:spPr>
      </p:pic>
      <p:sp>
        <p:nvSpPr>
          <p:cNvPr id="2495" name="Google Shape;2495;p355"/>
          <p:cNvSpPr/>
          <p:nvPr/>
        </p:nvSpPr>
        <p:spPr>
          <a:xfrm>
            <a:off x="285750" y="838200"/>
            <a:ext cx="2590800" cy="2367022"/>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1- </a:t>
            </a:r>
            <a:r>
              <a:rPr lang="en-US" sz="2000">
                <a:solidFill>
                  <a:srgbClr val="000000"/>
                </a:solidFill>
                <a:latin typeface="Arial"/>
                <a:ea typeface="Arial"/>
                <a:cs typeface="Arial"/>
                <a:sym typeface="Arial"/>
              </a:rPr>
              <a:t>They ran out. NO SOUP FOR YOU!</a:t>
            </a:r>
            <a:endParaRPr/>
          </a:p>
        </p:txBody>
      </p:sp>
      <p:sp>
        <p:nvSpPr>
          <p:cNvPr id="2496" name="Google Shape;2496;p355"/>
          <p:cNvSpPr/>
          <p:nvPr/>
        </p:nvSpPr>
        <p:spPr>
          <a:xfrm>
            <a:off x="3126340" y="761242"/>
            <a:ext cx="2590800" cy="2443980"/>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2-</a:t>
            </a:r>
            <a:r>
              <a:rPr lang="en-US" sz="2000">
                <a:solidFill>
                  <a:srgbClr val="000000"/>
                </a:solidFill>
                <a:latin typeface="Arial"/>
                <a:ea typeface="Arial"/>
                <a:cs typeface="Arial"/>
                <a:sym typeface="Arial"/>
              </a:rPr>
              <a:t> Beef Stew &amp; Sweet Roll</a:t>
            </a:r>
            <a:endParaRPr/>
          </a:p>
        </p:txBody>
      </p:sp>
      <p:sp>
        <p:nvSpPr>
          <p:cNvPr id="2497" name="Google Shape;2497;p355"/>
          <p:cNvSpPr/>
          <p:nvPr/>
        </p:nvSpPr>
        <p:spPr>
          <a:xfrm>
            <a:off x="266700" y="3498643"/>
            <a:ext cx="2590800" cy="2767116"/>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3- </a:t>
            </a:r>
            <a:r>
              <a:rPr lang="en-US" sz="2000">
                <a:solidFill>
                  <a:srgbClr val="000000"/>
                </a:solidFill>
                <a:latin typeface="Arial"/>
                <a:ea typeface="Arial"/>
                <a:cs typeface="Arial"/>
                <a:sym typeface="Arial"/>
              </a:rPr>
              <a:t>Potato &amp; Carrot Soup w/ French Roll</a:t>
            </a:r>
            <a:endParaRPr/>
          </a:p>
        </p:txBody>
      </p:sp>
      <p:sp>
        <p:nvSpPr>
          <p:cNvPr id="2498" name="Google Shape;2498;p355"/>
          <p:cNvSpPr txBox="1"/>
          <p:nvPr/>
        </p:nvSpPr>
        <p:spPr>
          <a:xfrm>
            <a:off x="6629400" y="342900"/>
            <a:ext cx="2286000"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FFFFF"/>
                </a:solidFill>
                <a:latin typeface="Times New Roman"/>
                <a:ea typeface="Times New Roman"/>
                <a:cs typeface="Times New Roman"/>
                <a:sym typeface="Times New Roman"/>
              </a:rPr>
              <a:t>On your Travel Log note what you ate</a:t>
            </a:r>
            <a:endParaRPr/>
          </a:p>
        </p:txBody>
      </p:sp>
      <p:sp>
        <p:nvSpPr>
          <p:cNvPr id="2499" name="Google Shape;2499;p355"/>
          <p:cNvSpPr/>
          <p:nvPr/>
        </p:nvSpPr>
        <p:spPr>
          <a:xfrm>
            <a:off x="3202539" y="3498643"/>
            <a:ext cx="2590800" cy="2767116"/>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4-</a:t>
            </a:r>
            <a:r>
              <a:rPr lang="en-US" sz="2000">
                <a:solidFill>
                  <a:srgbClr val="000000"/>
                </a:solidFill>
                <a:latin typeface="Arial"/>
                <a:ea typeface="Arial"/>
                <a:cs typeface="Arial"/>
                <a:sym typeface="Arial"/>
              </a:rPr>
              <a:t> Cabbage &amp; Tomato Soup w/ bread slice</a:t>
            </a:r>
            <a:endParaRPr/>
          </a:p>
          <a:p>
            <a:pPr marL="0" marR="0" lvl="0" indent="0" algn="ctr" rtl="0">
              <a:spcBef>
                <a:spcPts val="0"/>
              </a:spcBef>
              <a:spcAft>
                <a:spcPts val="0"/>
              </a:spcAft>
              <a:buNone/>
            </a:pPr>
            <a:endParaRPr sz="2000">
              <a:solidFill>
                <a:srgbClr val="000000"/>
              </a:solidFill>
              <a:latin typeface="Arial"/>
              <a:ea typeface="Arial"/>
              <a:cs typeface="Arial"/>
              <a:sym typeface="Arial"/>
            </a:endParaRPr>
          </a:p>
        </p:txBody>
      </p:sp>
      <p:sp>
        <p:nvSpPr>
          <p:cNvPr id="2500" name="Google Shape;2500;p355"/>
          <p:cNvSpPr/>
          <p:nvPr/>
        </p:nvSpPr>
        <p:spPr>
          <a:xfrm>
            <a:off x="27272" y="-81482"/>
            <a:ext cx="6602128"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Soup Kitchen Meal</a:t>
            </a:r>
            <a:endParaRPr/>
          </a:p>
        </p:txBody>
      </p:sp>
      <p:pic>
        <p:nvPicPr>
          <p:cNvPr id="2501" name="Google Shape;2501;p355" descr="Screen Shot 2014-11-15 at 11.23.42 AM.png"/>
          <p:cNvPicPr preferRelativeResize="0"/>
          <p:nvPr/>
        </p:nvPicPr>
        <p:blipFill rotWithShape="1">
          <a:blip r:embed="rId4">
            <a:alphaModFix/>
          </a:blip>
          <a:srcRect/>
          <a:stretch/>
        </p:blipFill>
        <p:spPr>
          <a:xfrm>
            <a:off x="8077200" y="5562600"/>
            <a:ext cx="930345" cy="1155689"/>
          </a:xfrm>
          <a:prstGeom prst="rect">
            <a:avLst/>
          </a:prstGeom>
          <a:noFill/>
          <a:ln>
            <a:noFill/>
          </a:ln>
        </p:spPr>
      </p:pic>
      <p:pic>
        <p:nvPicPr>
          <p:cNvPr id="2502" name="Google Shape;2502;p355"/>
          <p:cNvPicPr preferRelativeResize="0"/>
          <p:nvPr/>
        </p:nvPicPr>
        <p:blipFill rotWithShape="1">
          <a:blip r:embed="rId5">
            <a:alphaModFix/>
          </a:blip>
          <a:srcRect/>
          <a:stretch/>
        </p:blipFill>
        <p:spPr>
          <a:xfrm>
            <a:off x="8235777" y="5787611"/>
            <a:ext cx="613189" cy="61318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pic>
        <p:nvPicPr>
          <p:cNvPr id="2507" name="Google Shape;2507;p356"/>
          <p:cNvPicPr preferRelativeResize="0"/>
          <p:nvPr/>
        </p:nvPicPr>
        <p:blipFill rotWithShape="1">
          <a:blip r:embed="rId3">
            <a:alphaModFix/>
          </a:blip>
          <a:srcRect l="15434" r="7387"/>
          <a:stretch/>
        </p:blipFill>
        <p:spPr>
          <a:xfrm>
            <a:off x="-1" y="0"/>
            <a:ext cx="9144001" cy="6858000"/>
          </a:xfrm>
          <a:prstGeom prst="rect">
            <a:avLst/>
          </a:prstGeom>
          <a:noFill/>
          <a:ln>
            <a:noFill/>
          </a:ln>
        </p:spPr>
      </p:pic>
      <p:sp>
        <p:nvSpPr>
          <p:cNvPr id="2508" name="Google Shape;2508;p356"/>
          <p:cNvSpPr/>
          <p:nvPr/>
        </p:nvSpPr>
        <p:spPr>
          <a:xfrm>
            <a:off x="489246" y="0"/>
            <a:ext cx="8165505"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F8F8F8"/>
                </a:solidFill>
                <a:latin typeface="Bodoni"/>
                <a:ea typeface="Bodoni"/>
                <a:cs typeface="Bodoni"/>
                <a:sym typeface="Bodoni"/>
              </a:rPr>
              <a:t>You arrive in Oklahoma</a:t>
            </a:r>
            <a:endParaRPr/>
          </a:p>
        </p:txBody>
      </p:sp>
      <p:sp>
        <p:nvSpPr>
          <p:cNvPr id="2509" name="Google Shape;2509;p356"/>
          <p:cNvSpPr/>
          <p:nvPr/>
        </p:nvSpPr>
        <p:spPr>
          <a:xfrm>
            <a:off x="1027283" y="567898"/>
            <a:ext cx="708944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8F8F8"/>
                </a:solidFill>
                <a:latin typeface="Bodoni"/>
                <a:ea typeface="Bodoni"/>
                <a:cs typeface="Bodoni"/>
                <a:sym typeface="Bodoni"/>
              </a:rPr>
              <a:t>Your sister is taking you in</a:t>
            </a:r>
            <a:endParaRPr/>
          </a:p>
        </p:txBody>
      </p:sp>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pic>
        <p:nvPicPr>
          <p:cNvPr id="2514" name="Google Shape;2514;p357"/>
          <p:cNvPicPr preferRelativeResize="0"/>
          <p:nvPr/>
        </p:nvPicPr>
        <p:blipFill rotWithShape="1">
          <a:blip r:embed="rId3">
            <a:alphaModFix/>
          </a:blip>
          <a:srcRect t="9000" b="17600"/>
          <a:stretch/>
        </p:blipFill>
        <p:spPr>
          <a:xfrm>
            <a:off x="0" y="0"/>
            <a:ext cx="9163922" cy="6991350"/>
          </a:xfrm>
          <a:prstGeom prst="rect">
            <a:avLst/>
          </a:prstGeom>
          <a:noFill/>
          <a:ln>
            <a:noFill/>
          </a:ln>
        </p:spPr>
      </p:pic>
      <p:sp>
        <p:nvSpPr>
          <p:cNvPr id="2515" name="Google Shape;2515;p357"/>
          <p:cNvSpPr/>
          <p:nvPr/>
        </p:nvSpPr>
        <p:spPr>
          <a:xfrm>
            <a:off x="0" y="228600"/>
            <a:ext cx="9163922"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F8F8F8"/>
                </a:solidFill>
                <a:latin typeface="Bodoni"/>
                <a:ea typeface="Bodoni"/>
                <a:cs typeface="Bodoni"/>
                <a:sym typeface="Bodoni"/>
              </a:rPr>
              <a:t>Soon after you arrive severe Dust Storms continue to plague the area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Google Shape;2520;p35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521" name="Google Shape;2521;p35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522" name="Google Shape;2522;p358"/>
          <p:cNvPicPr preferRelativeResize="0"/>
          <p:nvPr/>
        </p:nvPicPr>
        <p:blipFill rotWithShape="1">
          <a:blip r:embed="rId3">
            <a:alphaModFix/>
          </a:blip>
          <a:srcRect t="21975"/>
          <a:stretch/>
        </p:blipFill>
        <p:spPr>
          <a:xfrm>
            <a:off x="-19050" y="0"/>
            <a:ext cx="9391650" cy="7029094"/>
          </a:xfrm>
          <a:prstGeom prst="rect">
            <a:avLst/>
          </a:prstGeom>
          <a:noFill/>
          <a:ln>
            <a:noFill/>
          </a:ln>
        </p:spPr>
      </p:pic>
      <p:sp>
        <p:nvSpPr>
          <p:cNvPr id="2523" name="Google Shape;2523;p358"/>
          <p:cNvSpPr/>
          <p:nvPr/>
        </p:nvSpPr>
        <p:spPr>
          <a:xfrm>
            <a:off x="2200275" y="533400"/>
            <a:ext cx="2362200" cy="1828800"/>
          </a:xfrm>
          <a:prstGeom prst="wedgeRoundRectCallout">
            <a:avLst>
              <a:gd name="adj1" fmla="val 45296"/>
              <a:gd name="adj2" fmla="val 68453"/>
              <a:gd name="adj3" fmla="val 16667"/>
            </a:avLst>
          </a:prstGeom>
          <a:solidFill>
            <a:schemeClr val="lt1"/>
          </a:solidFill>
          <a:ln w="571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b="0" i="0" u="none" strike="noStrike" cap="none">
                <a:solidFill>
                  <a:schemeClr val="dk1"/>
                </a:solidFill>
                <a:latin typeface="Times"/>
                <a:ea typeface="Times"/>
                <a:cs typeface="Times"/>
                <a:sym typeface="Times"/>
              </a:rPr>
              <a:t>This dust makes it hard to breath. WOOO my dress!</a:t>
            </a:r>
            <a:endParaRPr sz="2400" b="0" i="0" u="none" strike="noStrike" cap="none">
              <a:solidFill>
                <a:schemeClr val="dk1"/>
              </a:solidFill>
              <a:latin typeface="Times"/>
              <a:ea typeface="Times"/>
              <a:cs typeface="Times"/>
              <a:sym typeface="Time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28" name="Google Shape;2528;p35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529" name="Google Shape;2529;p35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530" name="Google Shape;2530;p359"/>
          <p:cNvPicPr preferRelativeResize="0"/>
          <p:nvPr/>
        </p:nvPicPr>
        <p:blipFill rotWithShape="1">
          <a:blip r:embed="rId3">
            <a:alphaModFix/>
          </a:blip>
          <a:srcRect t="21975"/>
          <a:stretch/>
        </p:blipFill>
        <p:spPr>
          <a:xfrm>
            <a:off x="-19050" y="0"/>
            <a:ext cx="9315450" cy="6972062"/>
          </a:xfrm>
          <a:prstGeom prst="rect">
            <a:avLst/>
          </a:prstGeom>
          <a:noFill/>
          <a:ln>
            <a:noFill/>
          </a:ln>
        </p:spPr>
      </p:pic>
      <p:sp>
        <p:nvSpPr>
          <p:cNvPr id="2531" name="Google Shape;2531;p359"/>
          <p:cNvSpPr/>
          <p:nvPr/>
        </p:nvSpPr>
        <p:spPr>
          <a:xfrm>
            <a:off x="152400" y="228600"/>
            <a:ext cx="5835124"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a:solidFill>
                  <a:srgbClr val="F8F8F8"/>
                </a:solidFill>
                <a:latin typeface="Bodoni"/>
                <a:ea typeface="Bodoni"/>
                <a:cs typeface="Bodoni"/>
                <a:sym typeface="Bodoni"/>
              </a:rPr>
              <a:t>Dust Bowl</a:t>
            </a:r>
            <a:endParaRPr/>
          </a:p>
        </p:txBody>
      </p:sp>
      <p:sp>
        <p:nvSpPr>
          <p:cNvPr id="2532" name="Google Shape;2532;p359"/>
          <p:cNvSpPr/>
          <p:nvPr/>
        </p:nvSpPr>
        <p:spPr>
          <a:xfrm>
            <a:off x="619970" y="1828800"/>
            <a:ext cx="8219230" cy="393954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500"/>
              <a:buFont typeface="Arial"/>
              <a:buChar char="•"/>
            </a:pPr>
            <a:r>
              <a:rPr lang="en-US" sz="2500">
                <a:solidFill>
                  <a:schemeClr val="lt1"/>
                </a:solidFill>
                <a:latin typeface="Times"/>
                <a:ea typeface="Times"/>
                <a:cs typeface="Times"/>
                <a:sym typeface="Times"/>
              </a:rPr>
              <a:t>The Dust Bowl was the name given to the Great Plains region devastated by drought in 1930s depression</a:t>
            </a:r>
            <a:endParaRPr/>
          </a:p>
          <a:p>
            <a:pPr marL="342900" marR="0" lvl="0" indent="-342900" algn="l" rtl="0">
              <a:spcBef>
                <a:spcPts val="0"/>
              </a:spcBef>
              <a:spcAft>
                <a:spcPts val="0"/>
              </a:spcAft>
              <a:buClr>
                <a:schemeClr val="lt1"/>
              </a:buClr>
              <a:buSzPts val="2500"/>
              <a:buFont typeface="Arial"/>
              <a:buChar char="•"/>
            </a:pPr>
            <a:r>
              <a:rPr lang="en-US" sz="2500">
                <a:solidFill>
                  <a:schemeClr val="lt1"/>
                </a:solidFill>
                <a:latin typeface="Times"/>
                <a:ea typeface="Times"/>
                <a:cs typeface="Times"/>
                <a:sym typeface="Times"/>
              </a:rPr>
              <a:t>The 150,000-square-mile area, encompassing the Oklahoma and Texas panhandles and neighboring sections of Kansas, Colorado, and New Mexico</a:t>
            </a:r>
            <a:endParaRPr/>
          </a:p>
          <a:p>
            <a:pPr marL="342900" marR="0" lvl="0" indent="-342900" algn="l" rtl="0">
              <a:spcBef>
                <a:spcPts val="0"/>
              </a:spcBef>
              <a:spcAft>
                <a:spcPts val="0"/>
              </a:spcAft>
              <a:buClr>
                <a:schemeClr val="lt1"/>
              </a:buClr>
              <a:buSzPts val="2500"/>
              <a:buFont typeface="Arial"/>
              <a:buChar char="•"/>
            </a:pPr>
            <a:r>
              <a:rPr lang="en-US" sz="2500">
                <a:solidFill>
                  <a:schemeClr val="lt1"/>
                </a:solidFill>
                <a:latin typeface="Times"/>
                <a:ea typeface="Times"/>
                <a:cs typeface="Times"/>
                <a:sym typeface="Times"/>
              </a:rPr>
              <a:t>When drought struck from 1934 to 1937, the soil lacked the stronger root system of grass as an anchor, so the winds easily picked up the loose topsoil and swirled it into dense dust clouds,</a:t>
            </a:r>
            <a:endParaRPr/>
          </a:p>
          <a:p>
            <a:pPr marL="342900" marR="0" lvl="0" indent="-342900" algn="l" rtl="0">
              <a:spcBef>
                <a:spcPts val="0"/>
              </a:spcBef>
              <a:spcAft>
                <a:spcPts val="0"/>
              </a:spcAft>
              <a:buClr>
                <a:schemeClr val="lt1"/>
              </a:buClr>
              <a:buSzPts val="2500"/>
              <a:buFont typeface="Arial"/>
              <a:buChar char="•"/>
            </a:pPr>
            <a:r>
              <a:rPr lang="en-US" sz="2500">
                <a:solidFill>
                  <a:schemeClr val="lt1"/>
                </a:solidFill>
                <a:latin typeface="Times"/>
                <a:ea typeface="Times"/>
                <a:cs typeface="Times"/>
                <a:sym typeface="Times"/>
              </a:rPr>
              <a:t>Choking cattle and farm lands</a:t>
            </a:r>
            <a:endParaRPr/>
          </a:p>
        </p:txBody>
      </p:sp>
      <p:sp>
        <p:nvSpPr>
          <p:cNvPr id="2533" name="Google Shape;2533;p359"/>
          <p:cNvSpPr/>
          <p:nvPr/>
        </p:nvSpPr>
        <p:spPr>
          <a:xfrm>
            <a:off x="5791200" y="305543"/>
            <a:ext cx="3437680" cy="116955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1">
                <a:solidFill>
                  <a:srgbClr val="F8F8F8"/>
                </a:solidFill>
                <a:latin typeface="Bodoni"/>
                <a:ea typeface="Bodoni"/>
                <a:cs typeface="Bodoni"/>
                <a:sym typeface="Bodoni"/>
              </a:rPr>
              <a:t>AKA Black Blizzard</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pic>
        <p:nvPicPr>
          <p:cNvPr id="2538" name="Google Shape;2538;p360" descr="USAdustM"/>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539" name="Google Shape;2539;p360"/>
          <p:cNvPicPr preferRelativeResize="0"/>
          <p:nvPr/>
        </p:nvPicPr>
        <p:blipFill rotWithShape="1">
          <a:blip r:embed="rId4">
            <a:alphaModFix/>
          </a:blip>
          <a:srcRect/>
          <a:stretch/>
        </p:blipFill>
        <p:spPr>
          <a:xfrm rot="-502462">
            <a:off x="620968" y="609600"/>
            <a:ext cx="4236782" cy="533400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540" name="Google Shape;2540;p360"/>
          <p:cNvPicPr preferRelativeResize="0"/>
          <p:nvPr/>
        </p:nvPicPr>
        <p:blipFill rotWithShape="1">
          <a:blip r:embed="rId5">
            <a:alphaModFix/>
          </a:blip>
          <a:srcRect/>
          <a:stretch/>
        </p:blipFill>
        <p:spPr>
          <a:xfrm rot="446533">
            <a:off x="4267200" y="737287"/>
            <a:ext cx="4267200" cy="548640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541" name="Google Shape;2541;p360"/>
          <p:cNvPicPr preferRelativeResize="0"/>
          <p:nvPr/>
        </p:nvPicPr>
        <p:blipFill rotWithShape="1">
          <a:blip r:embed="rId6">
            <a:alphaModFix/>
          </a:blip>
          <a:srcRect/>
          <a:stretch/>
        </p:blipFill>
        <p:spPr>
          <a:xfrm>
            <a:off x="4572000" y="228600"/>
            <a:ext cx="4099776" cy="6183086"/>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2542" name="Google Shape;2542;p360" descr="Dust Pneumonia from the Dust Bowl. Many people died from the accumulation of all the dust they breathed in, esp young children. So sad."/>
          <p:cNvPicPr preferRelativeResize="0"/>
          <p:nvPr/>
        </p:nvPicPr>
        <p:blipFill rotWithShape="1">
          <a:blip r:embed="rId7">
            <a:alphaModFix/>
          </a:blip>
          <a:srcRect/>
          <a:stretch/>
        </p:blipFill>
        <p:spPr>
          <a:xfrm>
            <a:off x="2508356" y="2450575"/>
            <a:ext cx="3176720" cy="2498725"/>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42"/>
                                        </p:tgtEl>
                                        <p:attrNameLst>
                                          <p:attrName>style.visibility</p:attrName>
                                        </p:attrNameLst>
                                      </p:cBhvr>
                                      <p:to>
                                        <p:strVal val="visible"/>
                                      </p:to>
                                    </p:set>
                                    <p:anim calcmode="lin" valueType="num">
                                      <p:cBhvr additive="base">
                                        <p:cTn id="19" dur="500"/>
                                        <p:tgtEl>
                                          <p:spTgt spid="25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pic>
        <p:nvPicPr>
          <p:cNvPr id="2547" name="Google Shape;2547;p361"/>
          <p:cNvPicPr preferRelativeResize="0"/>
          <p:nvPr/>
        </p:nvPicPr>
        <p:blipFill rotWithShape="1">
          <a:blip r:embed="rId3">
            <a:alphaModFix/>
          </a:blip>
          <a:srcRect b="5706"/>
          <a:stretch/>
        </p:blipFill>
        <p:spPr>
          <a:xfrm>
            <a:off x="-19050" y="-9525"/>
            <a:ext cx="9163050" cy="6867525"/>
          </a:xfrm>
          <a:prstGeom prst="rect">
            <a:avLst/>
          </a:prstGeom>
          <a:noFill/>
          <a:ln>
            <a:noFill/>
          </a:ln>
        </p:spPr>
      </p:pic>
      <p:grpSp>
        <p:nvGrpSpPr>
          <p:cNvPr id="2548" name="Google Shape;2548;p361"/>
          <p:cNvGrpSpPr/>
          <p:nvPr/>
        </p:nvGrpSpPr>
        <p:grpSpPr>
          <a:xfrm>
            <a:off x="867568" y="1145470"/>
            <a:ext cx="7256463" cy="5560129"/>
            <a:chOff x="1400968" y="2470"/>
            <a:chExt cx="7256463" cy="5560129"/>
          </a:xfrm>
        </p:grpSpPr>
        <p:sp>
          <p:nvSpPr>
            <p:cNvPr id="2549" name="Google Shape;2549;p361"/>
            <p:cNvSpPr/>
            <p:nvPr/>
          </p:nvSpPr>
          <p:spPr>
            <a:xfrm rot="10800000">
              <a:off x="1968595" y="2470"/>
              <a:ext cx="6688836" cy="1135253"/>
            </a:xfrm>
            <a:prstGeom prst="homePlate">
              <a:avLst>
                <a:gd name="adj" fmla="val 50000"/>
              </a:avLst>
            </a:prstGeom>
            <a:gradFill>
              <a:gsLst>
                <a:gs pos="0">
                  <a:srgbClr val="C44200"/>
                </a:gs>
                <a:gs pos="80000">
                  <a:srgbClr val="FF5600"/>
                </a:gs>
                <a:gs pos="100000">
                  <a:srgbClr val="FF560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61"/>
            <p:cNvSpPr txBox="1"/>
            <p:nvPr/>
          </p:nvSpPr>
          <p:spPr>
            <a:xfrm>
              <a:off x="2252408" y="2470"/>
              <a:ext cx="6405023" cy="1135253"/>
            </a:xfrm>
            <a:prstGeom prst="rect">
              <a:avLst/>
            </a:prstGeom>
            <a:noFill/>
            <a:ln>
              <a:noFill/>
            </a:ln>
          </p:spPr>
          <p:txBody>
            <a:bodyPr spcFirstLastPara="1" wrap="square" lIns="500600" tIns="125725" rIns="234675" bIns="125725" anchor="ctr" anchorCtr="0">
              <a:noAutofit/>
            </a:bodyPr>
            <a:lstStyle/>
            <a:p>
              <a:pPr marL="0" marR="0" lvl="0" indent="0" algn="ctr" rtl="0">
                <a:lnSpc>
                  <a:spcPct val="90000"/>
                </a:lnSpc>
                <a:spcBef>
                  <a:spcPts val="0"/>
                </a:spcBef>
                <a:spcAft>
                  <a:spcPts val="0"/>
                </a:spcAft>
                <a:buClr>
                  <a:schemeClr val="lt1"/>
                </a:buClr>
                <a:buSzPts val="3300"/>
                <a:buFont typeface="Times"/>
                <a:buNone/>
              </a:pPr>
              <a:r>
                <a:rPr lang="en-US" sz="3300" b="1">
                  <a:solidFill>
                    <a:schemeClr val="lt1"/>
                  </a:solidFill>
                  <a:latin typeface="Times"/>
                  <a:ea typeface="Times"/>
                  <a:cs typeface="Times"/>
                  <a:sym typeface="Times"/>
                </a:rPr>
                <a:t>1. drought</a:t>
              </a:r>
              <a:endParaRPr sz="3300">
                <a:solidFill>
                  <a:schemeClr val="lt1"/>
                </a:solidFill>
                <a:latin typeface="Times"/>
                <a:ea typeface="Times"/>
                <a:cs typeface="Times"/>
                <a:sym typeface="Times"/>
              </a:endParaRPr>
            </a:p>
          </p:txBody>
        </p:sp>
        <p:sp>
          <p:nvSpPr>
            <p:cNvPr id="2551" name="Google Shape;2551;p361"/>
            <p:cNvSpPr/>
            <p:nvPr/>
          </p:nvSpPr>
          <p:spPr>
            <a:xfrm>
              <a:off x="1400968" y="2470"/>
              <a:ext cx="1135253" cy="1135253"/>
            </a:xfrm>
            <a:prstGeom prst="ellipse">
              <a:avLst/>
            </a:prstGeom>
            <a:blipFill rotWithShape="1">
              <a:blip r:embed="rId4">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61"/>
            <p:cNvSpPr/>
            <p:nvPr/>
          </p:nvSpPr>
          <p:spPr>
            <a:xfrm rot="10800000">
              <a:off x="1968595" y="1476605"/>
              <a:ext cx="6688836" cy="1135253"/>
            </a:xfrm>
            <a:prstGeom prst="homePlate">
              <a:avLst>
                <a:gd name="adj" fmla="val 50000"/>
              </a:avLst>
            </a:prstGeom>
            <a:gradFill>
              <a:gsLst>
                <a:gs pos="0">
                  <a:srgbClr val="64AC05"/>
                </a:gs>
                <a:gs pos="80000">
                  <a:srgbClr val="84E307"/>
                </a:gs>
                <a:gs pos="100000">
                  <a:srgbClr val="86E80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61"/>
            <p:cNvSpPr txBox="1"/>
            <p:nvPr/>
          </p:nvSpPr>
          <p:spPr>
            <a:xfrm>
              <a:off x="2252408" y="1476605"/>
              <a:ext cx="6405023" cy="1135253"/>
            </a:xfrm>
            <a:prstGeom prst="rect">
              <a:avLst/>
            </a:prstGeom>
            <a:noFill/>
            <a:ln>
              <a:noFill/>
            </a:ln>
          </p:spPr>
          <p:txBody>
            <a:bodyPr spcFirstLastPara="1" wrap="square" lIns="500600" tIns="125725" rIns="234675" bIns="125725" anchor="ctr" anchorCtr="0">
              <a:noAutofit/>
            </a:bodyPr>
            <a:lstStyle/>
            <a:p>
              <a:pPr marL="0" marR="0" lvl="0" indent="0" algn="ctr" rtl="0">
                <a:lnSpc>
                  <a:spcPct val="90000"/>
                </a:lnSpc>
                <a:spcBef>
                  <a:spcPts val="0"/>
                </a:spcBef>
                <a:spcAft>
                  <a:spcPts val="0"/>
                </a:spcAft>
                <a:buClr>
                  <a:schemeClr val="lt1"/>
                </a:buClr>
                <a:buSzPts val="3300"/>
                <a:buFont typeface="Times"/>
                <a:buNone/>
              </a:pPr>
              <a:r>
                <a:rPr lang="en-US" sz="3300" b="1">
                  <a:solidFill>
                    <a:schemeClr val="lt1"/>
                  </a:solidFill>
                  <a:latin typeface="Times"/>
                  <a:ea typeface="Times"/>
                  <a:cs typeface="Times"/>
                  <a:sym typeface="Times"/>
                </a:rPr>
                <a:t>2. high winds</a:t>
              </a:r>
              <a:endParaRPr/>
            </a:p>
          </p:txBody>
        </p:sp>
        <p:sp>
          <p:nvSpPr>
            <p:cNvPr id="2554" name="Google Shape;2554;p361"/>
            <p:cNvSpPr/>
            <p:nvPr/>
          </p:nvSpPr>
          <p:spPr>
            <a:xfrm>
              <a:off x="1400968" y="1476605"/>
              <a:ext cx="1135253" cy="1135253"/>
            </a:xfrm>
            <a:prstGeom prst="ellipse">
              <a:avLst/>
            </a:prstGeom>
            <a:solidFill>
              <a:srgbClr val="D8EBB8"/>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61"/>
            <p:cNvSpPr/>
            <p:nvPr/>
          </p:nvSpPr>
          <p:spPr>
            <a:xfrm rot="10800000">
              <a:off x="1968595" y="2950740"/>
              <a:ext cx="6688836" cy="1135253"/>
            </a:xfrm>
            <a:prstGeom prst="homePlate">
              <a:avLst>
                <a:gd name="adj" fmla="val 50000"/>
              </a:avLst>
            </a:prstGeom>
            <a:gradFill>
              <a:gsLst>
                <a:gs pos="0">
                  <a:srgbClr val="119552"/>
                </a:gs>
                <a:gs pos="80000">
                  <a:srgbClr val="18C36D"/>
                </a:gs>
                <a:gs pos="100000">
                  <a:srgbClr val="14C76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61"/>
            <p:cNvSpPr txBox="1"/>
            <p:nvPr/>
          </p:nvSpPr>
          <p:spPr>
            <a:xfrm>
              <a:off x="2252408" y="2950740"/>
              <a:ext cx="6405023" cy="1135253"/>
            </a:xfrm>
            <a:prstGeom prst="rect">
              <a:avLst/>
            </a:prstGeom>
            <a:noFill/>
            <a:ln>
              <a:noFill/>
            </a:ln>
          </p:spPr>
          <p:txBody>
            <a:bodyPr spcFirstLastPara="1" wrap="square" lIns="500600" tIns="125725" rIns="234675" bIns="125725" anchor="ctr" anchorCtr="0">
              <a:noAutofit/>
            </a:bodyPr>
            <a:lstStyle/>
            <a:p>
              <a:pPr marL="0" marR="0" lvl="0" indent="0" algn="ctr" rtl="0">
                <a:lnSpc>
                  <a:spcPct val="90000"/>
                </a:lnSpc>
                <a:spcBef>
                  <a:spcPts val="0"/>
                </a:spcBef>
                <a:spcAft>
                  <a:spcPts val="0"/>
                </a:spcAft>
                <a:buClr>
                  <a:schemeClr val="lt1"/>
                </a:buClr>
                <a:buSzPts val="3300"/>
                <a:buFont typeface="Times"/>
                <a:buNone/>
              </a:pPr>
              <a:r>
                <a:rPr lang="en-US" sz="3300" b="1">
                  <a:solidFill>
                    <a:schemeClr val="lt1"/>
                  </a:solidFill>
                  <a:latin typeface="Times"/>
                  <a:ea typeface="Times"/>
                  <a:cs typeface="Times"/>
                  <a:sym typeface="Times"/>
                </a:rPr>
                <a:t>3. overproduction of crops</a:t>
              </a:r>
              <a:endParaRPr sz="3300">
                <a:solidFill>
                  <a:schemeClr val="lt1"/>
                </a:solidFill>
                <a:latin typeface="Times"/>
                <a:ea typeface="Times"/>
                <a:cs typeface="Times"/>
                <a:sym typeface="Times"/>
              </a:endParaRPr>
            </a:p>
          </p:txBody>
        </p:sp>
        <p:sp>
          <p:nvSpPr>
            <p:cNvPr id="2557" name="Google Shape;2557;p361"/>
            <p:cNvSpPr/>
            <p:nvPr/>
          </p:nvSpPr>
          <p:spPr>
            <a:xfrm>
              <a:off x="1400968" y="2950740"/>
              <a:ext cx="1135253" cy="1135253"/>
            </a:xfrm>
            <a:prstGeom prst="ellipse">
              <a:avLst/>
            </a:prstGeom>
            <a:blipFill rotWithShape="1">
              <a:blip r:embed="rId5">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61"/>
            <p:cNvSpPr/>
            <p:nvPr/>
          </p:nvSpPr>
          <p:spPr>
            <a:xfrm rot="10800000">
              <a:off x="1968595" y="4424875"/>
              <a:ext cx="6688836" cy="1135253"/>
            </a:xfrm>
            <a:prstGeom prst="homePlate">
              <a:avLst>
                <a:gd name="adj" fmla="val 50000"/>
              </a:avLst>
            </a:prstGeom>
            <a:gradFill>
              <a:gsLst>
                <a:gs pos="0">
                  <a:srgbClr val="1E467C"/>
                </a:gs>
                <a:gs pos="80000">
                  <a:srgbClr val="285BA3"/>
                </a:gs>
                <a:gs pos="100000">
                  <a:srgbClr val="265CA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61"/>
            <p:cNvSpPr txBox="1"/>
            <p:nvPr/>
          </p:nvSpPr>
          <p:spPr>
            <a:xfrm>
              <a:off x="2252408" y="4424875"/>
              <a:ext cx="6405023" cy="1135253"/>
            </a:xfrm>
            <a:prstGeom prst="rect">
              <a:avLst/>
            </a:prstGeom>
            <a:noFill/>
            <a:ln>
              <a:noFill/>
            </a:ln>
          </p:spPr>
          <p:txBody>
            <a:bodyPr spcFirstLastPara="1" wrap="square" lIns="500600" tIns="125725" rIns="234675" bIns="125725" anchor="ctr" anchorCtr="0">
              <a:noAutofit/>
            </a:bodyPr>
            <a:lstStyle/>
            <a:p>
              <a:pPr marL="0" marR="0" lvl="0" indent="0" algn="ctr" rtl="0">
                <a:lnSpc>
                  <a:spcPct val="90000"/>
                </a:lnSpc>
                <a:spcBef>
                  <a:spcPts val="0"/>
                </a:spcBef>
                <a:spcAft>
                  <a:spcPts val="0"/>
                </a:spcAft>
                <a:buClr>
                  <a:schemeClr val="lt1"/>
                </a:buClr>
                <a:buSzPts val="3300"/>
                <a:buFont typeface="Times"/>
                <a:buNone/>
              </a:pPr>
              <a:r>
                <a:rPr lang="en-US" sz="3300" b="1">
                  <a:solidFill>
                    <a:schemeClr val="lt1"/>
                  </a:solidFill>
                  <a:latin typeface="Times"/>
                  <a:ea typeface="Times"/>
                  <a:cs typeface="Times"/>
                  <a:sym typeface="Times"/>
                </a:rPr>
                <a:t>4. Loss of  prairie grasses due to over plowing</a:t>
              </a:r>
              <a:endParaRPr/>
            </a:p>
          </p:txBody>
        </p:sp>
        <p:sp>
          <p:nvSpPr>
            <p:cNvPr id="2560" name="Google Shape;2560;p361"/>
            <p:cNvSpPr/>
            <p:nvPr/>
          </p:nvSpPr>
          <p:spPr>
            <a:xfrm>
              <a:off x="1447797" y="4427346"/>
              <a:ext cx="1135253" cy="1135253"/>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61" name="Google Shape;2561;p361" descr="wind"/>
          <p:cNvPicPr preferRelativeResize="0"/>
          <p:nvPr/>
        </p:nvPicPr>
        <p:blipFill rotWithShape="1">
          <a:blip r:embed="rId6">
            <a:alphaModFix/>
          </a:blip>
          <a:srcRect/>
          <a:stretch/>
        </p:blipFill>
        <p:spPr>
          <a:xfrm>
            <a:off x="914400" y="2819400"/>
            <a:ext cx="989013" cy="858838"/>
          </a:xfrm>
          <a:prstGeom prst="rect">
            <a:avLst/>
          </a:prstGeom>
          <a:noFill/>
          <a:ln>
            <a:noFill/>
          </a:ln>
        </p:spPr>
      </p:pic>
      <p:sp>
        <p:nvSpPr>
          <p:cNvPr id="2562" name="Google Shape;2562;p361"/>
          <p:cNvSpPr/>
          <p:nvPr/>
        </p:nvSpPr>
        <p:spPr>
          <a:xfrm>
            <a:off x="914400" y="5562600"/>
            <a:ext cx="1135253" cy="1135253"/>
          </a:xfrm>
          <a:prstGeom prst="ellipse">
            <a:avLst/>
          </a:prstGeom>
          <a:blipFill rotWithShape="1">
            <a:blip r:embed="rId7">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61"/>
          <p:cNvSpPr/>
          <p:nvPr/>
        </p:nvSpPr>
        <p:spPr>
          <a:xfrm>
            <a:off x="411777" y="0"/>
            <a:ext cx="8656023" cy="116955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0" b="1">
                <a:solidFill>
                  <a:srgbClr val="F8F8F8"/>
                </a:solidFill>
                <a:latin typeface="Bodoni"/>
                <a:ea typeface="Bodoni"/>
                <a:cs typeface="Bodoni"/>
                <a:sym typeface="Bodoni"/>
              </a:rPr>
              <a:t>Dust Bowl Causes</a:t>
            </a:r>
            <a:endParaRPr/>
          </a:p>
        </p:txBody>
      </p:sp>
      <p:pic>
        <p:nvPicPr>
          <p:cNvPr id="2564" name="Google Shape;2564;p361" descr="http://etc-mysitemyway.s3.amazonaws.com/icons/legacy-previews/icons/glossy-space-icons-media/002191-glossy-space-icon-media-a-media32-forward.png">
            <a:hlinkClick r:id="rId8"/>
          </p:cNvPr>
          <p:cNvPicPr preferRelativeResize="0"/>
          <p:nvPr/>
        </p:nvPicPr>
        <p:blipFill rotWithShape="1">
          <a:blip r:embed="rId9">
            <a:alphaModFix/>
          </a:blip>
          <a:srcRect/>
          <a:stretch/>
        </p:blipFill>
        <p:spPr>
          <a:xfrm>
            <a:off x="7911820" y="5437349"/>
            <a:ext cx="901774" cy="901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68"/>
        <p:cNvGrpSpPr/>
        <p:nvPr/>
      </p:nvGrpSpPr>
      <p:grpSpPr>
        <a:xfrm>
          <a:off x="0" y="0"/>
          <a:ext cx="0" cy="0"/>
          <a:chOff x="0" y="0"/>
          <a:chExt cx="0" cy="0"/>
        </a:xfrm>
      </p:grpSpPr>
      <p:sp>
        <p:nvSpPr>
          <p:cNvPr id="2569" name="Google Shape;2569;p36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570" name="Google Shape;2570;p36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571" name="Google Shape;2571;p362" descr="52 Colorized Historical Photos That Give Us A New Look At the Past"/>
          <p:cNvPicPr preferRelativeResize="0"/>
          <p:nvPr/>
        </p:nvPicPr>
        <p:blipFill rotWithShape="1">
          <a:blip r:embed="rId3">
            <a:alphaModFix/>
          </a:blip>
          <a:srcRect/>
          <a:stretch/>
        </p:blipFill>
        <p:spPr>
          <a:xfrm>
            <a:off x="-170517" y="-76200"/>
            <a:ext cx="9314517" cy="7239000"/>
          </a:xfrm>
          <a:prstGeom prst="rect">
            <a:avLst/>
          </a:prstGeom>
          <a:noFill/>
          <a:ln>
            <a:noFill/>
          </a:ln>
        </p:spPr>
      </p:pic>
      <p:sp>
        <p:nvSpPr>
          <p:cNvPr id="2572" name="Google Shape;2572;p362"/>
          <p:cNvSpPr/>
          <p:nvPr/>
        </p:nvSpPr>
        <p:spPr>
          <a:xfrm>
            <a:off x="6248400" y="1447800"/>
            <a:ext cx="2286000" cy="1676400"/>
          </a:xfrm>
          <a:prstGeom prst="wedgeRoundRectCallout">
            <a:avLst>
              <a:gd name="adj1" fmla="val -87529"/>
              <a:gd name="adj2" fmla="val -17395"/>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a:solidFill>
                  <a:schemeClr val="dk1"/>
                </a:solidFill>
                <a:latin typeface="Times"/>
                <a:ea typeface="Times"/>
                <a:cs typeface="Times"/>
                <a:sym typeface="Times"/>
              </a:rPr>
              <a:t>Uncle</a:t>
            </a:r>
            <a:r>
              <a:rPr lang="en-US" sz="2400" b="0" i="0" u="none" strike="noStrike" cap="none">
                <a:solidFill>
                  <a:schemeClr val="dk1"/>
                </a:solidFill>
                <a:latin typeface="Times"/>
                <a:ea typeface="Times"/>
                <a:cs typeface="Times"/>
                <a:sym typeface="Times"/>
              </a:rPr>
              <a:t>, why </a:t>
            </a:r>
            <a:r>
              <a:rPr lang="en-US" sz="2400">
                <a:solidFill>
                  <a:schemeClr val="dk1"/>
                </a:solidFill>
                <a:latin typeface="Times"/>
                <a:ea typeface="Times"/>
                <a:cs typeface="Times"/>
                <a:sym typeface="Times"/>
              </a:rPr>
              <a:t>did the Bank man say we have to leave?</a:t>
            </a:r>
            <a:endParaRPr sz="2400" b="0" i="0" u="none" strike="noStrike" cap="none">
              <a:solidFill>
                <a:schemeClr val="dk1"/>
              </a:solidFill>
              <a:latin typeface="Times"/>
              <a:ea typeface="Times"/>
              <a:cs typeface="Times"/>
              <a:sym typeface="Times"/>
            </a:endParaRPr>
          </a:p>
        </p:txBody>
      </p:sp>
    </p:spTree>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Google Shape;2577;p36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578" name="Google Shape;2578;p36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579" name="Google Shape;2579;p363"/>
          <p:cNvPicPr preferRelativeResize="0"/>
          <p:nvPr/>
        </p:nvPicPr>
        <p:blipFill rotWithShape="1">
          <a:blip r:embed="rId3">
            <a:alphaModFix/>
          </a:blip>
          <a:srcRect/>
          <a:stretch/>
        </p:blipFill>
        <p:spPr>
          <a:xfrm>
            <a:off x="0" y="0"/>
            <a:ext cx="9693286" cy="7086600"/>
          </a:xfrm>
          <a:prstGeom prst="rect">
            <a:avLst/>
          </a:prstGeom>
          <a:noFill/>
          <a:ln>
            <a:noFill/>
          </a:ln>
        </p:spPr>
      </p:pic>
      <p:sp>
        <p:nvSpPr>
          <p:cNvPr id="2580" name="Google Shape;2580;p363"/>
          <p:cNvSpPr/>
          <p:nvPr/>
        </p:nvSpPr>
        <p:spPr>
          <a:xfrm>
            <a:off x="304800" y="0"/>
            <a:ext cx="3223961"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a:solidFill>
                  <a:schemeClr val="accent4"/>
                </a:solidFill>
                <a:highlight>
                  <a:schemeClr val="lt1"/>
                </a:highlight>
                <a:latin typeface="Bodoni"/>
                <a:ea typeface="Bodoni"/>
                <a:cs typeface="Bodoni"/>
                <a:sym typeface="Bodoni"/>
              </a:rPr>
              <a:t>Okies</a:t>
            </a:r>
            <a:endParaRPr>
              <a:solidFill>
                <a:schemeClr val="accent4"/>
              </a:solidFill>
              <a:highlight>
                <a:schemeClr val="lt1"/>
              </a:highlight>
            </a:endParaRPr>
          </a:p>
        </p:txBody>
      </p:sp>
      <p:sp>
        <p:nvSpPr>
          <p:cNvPr id="2581" name="Google Shape;2581;p363"/>
          <p:cNvSpPr/>
          <p:nvPr/>
        </p:nvSpPr>
        <p:spPr>
          <a:xfrm>
            <a:off x="304800" y="1536450"/>
            <a:ext cx="4960200" cy="5004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4"/>
              </a:buClr>
              <a:buSzPts val="2800"/>
              <a:buFont typeface="Times"/>
              <a:buChar char="•"/>
            </a:pPr>
            <a:r>
              <a:rPr lang="en-US" sz="2800" b="1">
                <a:solidFill>
                  <a:schemeClr val="accent4"/>
                </a:solidFill>
                <a:highlight>
                  <a:schemeClr val="lt1"/>
                </a:highlight>
                <a:latin typeface="Times"/>
                <a:ea typeface="Times"/>
                <a:cs typeface="Times"/>
                <a:sym typeface="Times"/>
              </a:rPr>
              <a:t>Many Midwestern farmers and Great Plains farmers lost their farms. </a:t>
            </a:r>
            <a:endParaRPr b="1">
              <a:solidFill>
                <a:schemeClr val="accent4"/>
              </a:solidFill>
              <a:highlight>
                <a:schemeClr val="lt1"/>
              </a:highlight>
            </a:endParaRPr>
          </a:p>
          <a:p>
            <a:pPr marL="342900" marR="0" lvl="0" indent="-342900" algn="l" rtl="0">
              <a:spcBef>
                <a:spcPts val="560"/>
              </a:spcBef>
              <a:spcAft>
                <a:spcPts val="0"/>
              </a:spcAft>
              <a:buClr>
                <a:schemeClr val="accent4"/>
              </a:buClr>
              <a:buSzPts val="2800"/>
              <a:buFont typeface="Times"/>
              <a:buChar char="•"/>
            </a:pPr>
            <a:r>
              <a:rPr lang="en-US" sz="2800" b="1">
                <a:solidFill>
                  <a:schemeClr val="accent4"/>
                </a:solidFill>
                <a:highlight>
                  <a:schemeClr val="lt1"/>
                </a:highlight>
                <a:latin typeface="Times"/>
                <a:ea typeface="Times"/>
                <a:cs typeface="Times"/>
                <a:sym typeface="Times"/>
              </a:rPr>
              <a:t>60 percent of the population left the region </a:t>
            </a:r>
            <a:endParaRPr b="1">
              <a:solidFill>
                <a:schemeClr val="accent4"/>
              </a:solidFill>
              <a:highlight>
                <a:schemeClr val="lt1"/>
              </a:highlight>
            </a:endParaRPr>
          </a:p>
          <a:p>
            <a:pPr marL="342900" marR="0" lvl="0" indent="-342900" algn="l" rtl="0">
              <a:spcBef>
                <a:spcPts val="560"/>
              </a:spcBef>
              <a:spcAft>
                <a:spcPts val="0"/>
              </a:spcAft>
              <a:buClr>
                <a:schemeClr val="accent4"/>
              </a:buClr>
              <a:buSzPts val="2800"/>
              <a:buFont typeface="Times"/>
              <a:buChar char="•"/>
            </a:pPr>
            <a:r>
              <a:rPr lang="en-US" sz="2800" b="1">
                <a:solidFill>
                  <a:schemeClr val="accent4"/>
                </a:solidFill>
                <a:highlight>
                  <a:schemeClr val="lt1"/>
                </a:highlight>
                <a:latin typeface="Times"/>
                <a:ea typeface="Times"/>
                <a:cs typeface="Times"/>
                <a:sym typeface="Times"/>
              </a:rPr>
              <a:t>Many families moved west to California hoping to find a better life</a:t>
            </a:r>
            <a:endParaRPr sz="1800" b="1">
              <a:solidFill>
                <a:schemeClr val="accent4"/>
              </a:solidFill>
              <a:highlight>
                <a:schemeClr val="lt1"/>
              </a:highlight>
              <a:latin typeface="Times"/>
              <a:ea typeface="Times"/>
              <a:cs typeface="Times"/>
              <a:sym typeface="Times"/>
            </a:endParaRPr>
          </a:p>
        </p:txBody>
      </p:sp>
      <p:sp>
        <p:nvSpPr>
          <p:cNvPr id="2582" name="Google Shape;2582;p363"/>
          <p:cNvSpPr/>
          <p:nvPr/>
        </p:nvSpPr>
        <p:spPr>
          <a:xfrm>
            <a:off x="6096000" y="152400"/>
            <a:ext cx="2667000" cy="1447800"/>
          </a:xfrm>
          <a:prstGeom prst="wedgeRoundRectCallout">
            <a:avLst>
              <a:gd name="adj1" fmla="val -30898"/>
              <a:gd name="adj2" fmla="val 83469"/>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500"/>
              <a:buFont typeface="Times"/>
              <a:buNone/>
            </a:pPr>
            <a:r>
              <a:rPr lang="en-US" sz="3500" b="0" i="0" u="none" strike="noStrike" cap="none">
                <a:solidFill>
                  <a:schemeClr val="dk1"/>
                </a:solidFill>
                <a:latin typeface="Times"/>
                <a:ea typeface="Times"/>
                <a:cs typeface="Times"/>
                <a:sym typeface="Times"/>
              </a:rPr>
              <a:t>Road trip to California</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86"/>
        <p:cNvGrpSpPr/>
        <p:nvPr/>
      </p:nvGrpSpPr>
      <p:grpSpPr>
        <a:xfrm>
          <a:off x="0" y="0"/>
          <a:ext cx="0" cy="0"/>
          <a:chOff x="0" y="0"/>
          <a:chExt cx="0" cy="0"/>
        </a:xfrm>
      </p:grpSpPr>
      <p:sp>
        <p:nvSpPr>
          <p:cNvPr id="2587" name="Google Shape;2587;p36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588" name="Google Shape;2588;p36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589" name="Google Shape;2589;p364"/>
          <p:cNvPicPr preferRelativeResize="0"/>
          <p:nvPr/>
        </p:nvPicPr>
        <p:blipFill rotWithShape="1">
          <a:blip r:embed="rId3">
            <a:alphaModFix/>
          </a:blip>
          <a:srcRect/>
          <a:stretch/>
        </p:blipFill>
        <p:spPr>
          <a:xfrm>
            <a:off x="0" y="0"/>
            <a:ext cx="9118948" cy="6934200"/>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pic>
        <p:nvPicPr>
          <p:cNvPr id="1962" name="Google Shape;1962;p302"/>
          <p:cNvPicPr preferRelativeResize="0"/>
          <p:nvPr/>
        </p:nvPicPr>
        <p:blipFill rotWithShape="1">
          <a:blip r:embed="rId3">
            <a:alphaModFix/>
          </a:blip>
          <a:srcRect/>
          <a:stretch/>
        </p:blipFill>
        <p:spPr>
          <a:xfrm>
            <a:off x="0" y="-1"/>
            <a:ext cx="9144000" cy="6997775"/>
          </a:xfrm>
          <a:prstGeom prst="rect">
            <a:avLst/>
          </a:prstGeom>
          <a:noFill/>
          <a:ln>
            <a:noFill/>
          </a:ln>
        </p:spPr>
      </p:pic>
      <p:sp>
        <p:nvSpPr>
          <p:cNvPr id="1963" name="Google Shape;1963;p302"/>
          <p:cNvSpPr/>
          <p:nvPr/>
        </p:nvSpPr>
        <p:spPr>
          <a:xfrm>
            <a:off x="1621563" y="304800"/>
            <a:ext cx="620567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a:solidFill>
                  <a:schemeClr val="lt1"/>
                </a:solidFill>
                <a:latin typeface="Limelight"/>
                <a:ea typeface="Limelight"/>
                <a:cs typeface="Limelight"/>
                <a:sym typeface="Limelight"/>
              </a:rPr>
              <a:t>The Great Crash</a:t>
            </a:r>
            <a:endParaRPr>
              <a:solidFill>
                <a:schemeClr val="lt1"/>
              </a:solidFill>
            </a:endParaRPr>
          </a:p>
        </p:txBody>
      </p:sp>
      <p:sp>
        <p:nvSpPr>
          <p:cNvPr id="1964" name="Google Shape;1964;p302"/>
          <p:cNvSpPr/>
          <p:nvPr/>
        </p:nvSpPr>
        <p:spPr>
          <a:xfrm>
            <a:off x="609600" y="1676400"/>
            <a:ext cx="8229600" cy="3323987"/>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b="1">
              <a:solidFill>
                <a:srgbClr val="FC7876"/>
              </a:solidFill>
            </a:endParaRPr>
          </a:p>
          <a:p>
            <a:pPr marL="457200" marR="0" lvl="0" indent="-457200" algn="l" rtl="0">
              <a:spcBef>
                <a:spcPts val="0"/>
              </a:spcBef>
              <a:spcAft>
                <a:spcPts val="0"/>
              </a:spcAft>
              <a:buClr>
                <a:schemeClr val="lt1"/>
              </a:buClr>
              <a:buSzPts val="3000"/>
              <a:buChar char="•"/>
            </a:pPr>
            <a:r>
              <a:rPr lang="en-US" sz="3000" b="1" i="0" u="none" strike="noStrike" cap="none">
                <a:solidFill>
                  <a:schemeClr val="lt1"/>
                </a:solidFill>
                <a:latin typeface="Calibri"/>
                <a:ea typeface="Calibri"/>
                <a:cs typeface="Calibri"/>
                <a:sym typeface="Calibri"/>
              </a:rPr>
              <a:t>On October 29, 1929, stock prices fell drastically on Black Tuesday, resulting in a $10 to $15 billion loss in value. </a:t>
            </a:r>
            <a:endParaRPr sz="3000" b="1" i="0" u="none" strike="noStrike" cap="none">
              <a:solidFill>
                <a:schemeClr val="lt1"/>
              </a:solidFill>
              <a:latin typeface="Calibri"/>
              <a:ea typeface="Calibri"/>
              <a:cs typeface="Calibri"/>
              <a:sym typeface="Calibri"/>
            </a:endParaRPr>
          </a:p>
          <a:p>
            <a:pPr marL="457200" marR="0" lvl="0" indent="-457200" algn="l" rtl="0">
              <a:spcBef>
                <a:spcPts val="0"/>
              </a:spcBef>
              <a:spcAft>
                <a:spcPts val="0"/>
              </a:spcAft>
              <a:buClr>
                <a:schemeClr val="lt1"/>
              </a:buClr>
              <a:buSzPts val="3000"/>
              <a:buChar char="•"/>
            </a:pPr>
            <a:r>
              <a:rPr lang="en-US" sz="3000" b="1" i="0" u="none" strike="noStrike" cap="none">
                <a:solidFill>
                  <a:schemeClr val="lt1"/>
                </a:solidFill>
                <a:latin typeface="Calibri"/>
                <a:ea typeface="Calibri"/>
                <a:cs typeface="Calibri"/>
                <a:sym typeface="Calibri"/>
              </a:rPr>
              <a:t>While this did not cause the Great Depression, it did undermine the economy’s ability to hold out against its other weaknesses.</a:t>
            </a:r>
            <a:endParaRPr b="1">
              <a:solidFill>
                <a:schemeClr val="lt1"/>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pic>
        <p:nvPicPr>
          <p:cNvPr id="2595" name="Google Shape;2595;p365"/>
          <p:cNvPicPr preferRelativeResize="0"/>
          <p:nvPr/>
        </p:nvPicPr>
        <p:blipFill rotWithShape="1">
          <a:blip r:embed="rId3">
            <a:alphaModFix/>
          </a:blip>
          <a:srcRect l="5199" t="5364" r="3003" b="9261"/>
          <a:stretch/>
        </p:blipFill>
        <p:spPr>
          <a:xfrm>
            <a:off x="-9166" y="-5427"/>
            <a:ext cx="9724524" cy="6982228"/>
          </a:xfrm>
          <a:prstGeom prst="rect">
            <a:avLst/>
          </a:prstGeom>
          <a:noFill/>
          <a:ln>
            <a:noFill/>
          </a:ln>
        </p:spPr>
      </p:pic>
      <p:pic>
        <p:nvPicPr>
          <p:cNvPr id="2596" name="Google Shape;2596;p365"/>
          <p:cNvPicPr preferRelativeResize="0"/>
          <p:nvPr/>
        </p:nvPicPr>
        <p:blipFill rotWithShape="1">
          <a:blip r:embed="rId4">
            <a:alphaModFix/>
          </a:blip>
          <a:srcRect/>
          <a:stretch/>
        </p:blipFill>
        <p:spPr>
          <a:xfrm>
            <a:off x="271818" y="914400"/>
            <a:ext cx="3708353" cy="5476875"/>
          </a:xfrm>
          <a:prstGeom prst="rect">
            <a:avLst/>
          </a:prstGeom>
          <a:noFill/>
          <a:ln>
            <a:noFill/>
          </a:ln>
        </p:spPr>
      </p:pic>
      <p:pic>
        <p:nvPicPr>
          <p:cNvPr id="2597" name="Google Shape;2597;p365"/>
          <p:cNvPicPr preferRelativeResize="0"/>
          <p:nvPr/>
        </p:nvPicPr>
        <p:blipFill rotWithShape="1">
          <a:blip r:embed="rId5">
            <a:alphaModFix/>
          </a:blip>
          <a:srcRect/>
          <a:stretch/>
        </p:blipFill>
        <p:spPr>
          <a:xfrm>
            <a:off x="609600" y="914400"/>
            <a:ext cx="3771220" cy="5476875"/>
          </a:xfrm>
          <a:prstGeom prst="rect">
            <a:avLst/>
          </a:prstGeom>
          <a:noFill/>
          <a:ln>
            <a:noFill/>
          </a:ln>
        </p:spPr>
      </p:pic>
      <p:sp>
        <p:nvSpPr>
          <p:cNvPr id="2598" name="Google Shape;2598;p365"/>
          <p:cNvSpPr/>
          <p:nvPr/>
        </p:nvSpPr>
        <p:spPr>
          <a:xfrm>
            <a:off x="304800" y="0"/>
            <a:ext cx="8610600" cy="6309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1">
                <a:solidFill>
                  <a:srgbClr val="F8F8F8"/>
                </a:solidFill>
                <a:latin typeface="Bodoni"/>
                <a:ea typeface="Bodoni"/>
                <a:cs typeface="Bodoni"/>
                <a:sym typeface="Bodoni"/>
              </a:rPr>
              <a:t>Some of the sights along the way</a:t>
            </a:r>
            <a:endParaRPr/>
          </a:p>
        </p:txBody>
      </p:sp>
      <p:pic>
        <p:nvPicPr>
          <p:cNvPr id="2599" name="Google Shape;2599;p365"/>
          <p:cNvPicPr preferRelativeResize="0"/>
          <p:nvPr/>
        </p:nvPicPr>
        <p:blipFill rotWithShape="1">
          <a:blip r:embed="rId6">
            <a:alphaModFix/>
          </a:blip>
          <a:srcRect/>
          <a:stretch/>
        </p:blipFill>
        <p:spPr>
          <a:xfrm>
            <a:off x="990600" y="914400"/>
            <a:ext cx="5334000" cy="5537415"/>
          </a:xfrm>
          <a:prstGeom prst="rect">
            <a:avLst/>
          </a:prstGeom>
          <a:noFill/>
          <a:ln>
            <a:noFill/>
          </a:ln>
        </p:spPr>
      </p:pic>
      <p:pic>
        <p:nvPicPr>
          <p:cNvPr id="2600" name="Google Shape;2600;p365"/>
          <p:cNvPicPr preferRelativeResize="0"/>
          <p:nvPr/>
        </p:nvPicPr>
        <p:blipFill rotWithShape="1">
          <a:blip r:embed="rId7">
            <a:alphaModFix/>
          </a:blip>
          <a:srcRect l="2878" t="3968" r="2274" b="4231"/>
          <a:stretch/>
        </p:blipFill>
        <p:spPr>
          <a:xfrm>
            <a:off x="1371600" y="914400"/>
            <a:ext cx="7086600" cy="5488952"/>
          </a:xfrm>
          <a:prstGeom prst="rect">
            <a:avLst/>
          </a:prstGeom>
          <a:noFill/>
          <a:ln>
            <a:noFill/>
          </a:ln>
        </p:spPr>
      </p:pic>
      <p:pic>
        <p:nvPicPr>
          <p:cNvPr id="2601" name="Google Shape;2601;p365"/>
          <p:cNvPicPr preferRelativeResize="0"/>
          <p:nvPr/>
        </p:nvPicPr>
        <p:blipFill rotWithShape="1">
          <a:blip r:embed="rId8">
            <a:alphaModFix/>
          </a:blip>
          <a:srcRect/>
          <a:stretch/>
        </p:blipFill>
        <p:spPr>
          <a:xfrm>
            <a:off x="1676400" y="914400"/>
            <a:ext cx="5511800" cy="5511800"/>
          </a:xfrm>
          <a:prstGeom prst="rect">
            <a:avLst/>
          </a:prstGeom>
          <a:noFill/>
          <a:ln>
            <a:noFill/>
          </a:ln>
        </p:spPr>
      </p:pic>
      <p:pic>
        <p:nvPicPr>
          <p:cNvPr id="2602" name="Google Shape;2602;p365"/>
          <p:cNvPicPr preferRelativeResize="0"/>
          <p:nvPr/>
        </p:nvPicPr>
        <p:blipFill rotWithShape="1">
          <a:blip r:embed="rId9">
            <a:alphaModFix/>
          </a:blip>
          <a:srcRect l="25795" t="2468" r="14482" b="1235"/>
          <a:stretch/>
        </p:blipFill>
        <p:spPr>
          <a:xfrm>
            <a:off x="2057400" y="914400"/>
            <a:ext cx="6096000" cy="5528930"/>
          </a:xfrm>
          <a:prstGeom prst="rect">
            <a:avLst/>
          </a:prstGeom>
          <a:noFill/>
          <a:ln>
            <a:noFill/>
          </a:ln>
        </p:spPr>
      </p:pic>
      <p:pic>
        <p:nvPicPr>
          <p:cNvPr id="2603" name="Google Shape;2603;p365"/>
          <p:cNvPicPr preferRelativeResize="0"/>
          <p:nvPr/>
        </p:nvPicPr>
        <p:blipFill rotWithShape="1">
          <a:blip r:embed="rId10">
            <a:alphaModFix/>
          </a:blip>
          <a:srcRect/>
          <a:stretch/>
        </p:blipFill>
        <p:spPr>
          <a:xfrm>
            <a:off x="2514600" y="914399"/>
            <a:ext cx="6858000" cy="5525535"/>
          </a:xfrm>
          <a:prstGeom prst="rect">
            <a:avLst/>
          </a:prstGeom>
          <a:noFill/>
          <a:ln>
            <a:noFill/>
          </a:ln>
        </p:spPr>
      </p:pic>
      <p:pic>
        <p:nvPicPr>
          <p:cNvPr id="2604" name="Google Shape;2604;p365"/>
          <p:cNvPicPr preferRelativeResize="0"/>
          <p:nvPr/>
        </p:nvPicPr>
        <p:blipFill rotWithShape="1">
          <a:blip r:embed="rId11">
            <a:alphaModFix/>
          </a:blip>
          <a:srcRect/>
          <a:stretch/>
        </p:blipFill>
        <p:spPr>
          <a:xfrm>
            <a:off x="3124200" y="914400"/>
            <a:ext cx="4462831" cy="5562600"/>
          </a:xfrm>
          <a:prstGeom prst="rect">
            <a:avLst/>
          </a:prstGeom>
          <a:noFill/>
          <a:ln>
            <a:noFill/>
          </a:ln>
        </p:spPr>
      </p:pic>
      <p:pic>
        <p:nvPicPr>
          <p:cNvPr id="2605" name="Google Shape;2605;p365"/>
          <p:cNvPicPr preferRelativeResize="0"/>
          <p:nvPr/>
        </p:nvPicPr>
        <p:blipFill rotWithShape="1">
          <a:blip r:embed="rId12">
            <a:alphaModFix/>
          </a:blip>
          <a:srcRect l="25793" t="2857" r="21627" b="2257"/>
          <a:stretch/>
        </p:blipFill>
        <p:spPr>
          <a:xfrm>
            <a:off x="3624768" y="914400"/>
            <a:ext cx="5486400" cy="55692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pic>
        <p:nvPicPr>
          <p:cNvPr id="2610" name="Google Shape;2610;p366"/>
          <p:cNvPicPr preferRelativeResize="0"/>
          <p:nvPr/>
        </p:nvPicPr>
        <p:blipFill rotWithShape="1">
          <a:blip r:embed="rId3">
            <a:alphaModFix/>
          </a:blip>
          <a:srcRect/>
          <a:stretch/>
        </p:blipFill>
        <p:spPr>
          <a:xfrm>
            <a:off x="-1" y="-27452"/>
            <a:ext cx="9296401" cy="7000210"/>
          </a:xfrm>
          <a:prstGeom prst="rect">
            <a:avLst/>
          </a:prstGeom>
          <a:noFill/>
          <a:ln>
            <a:noFill/>
          </a:ln>
        </p:spPr>
      </p:pic>
      <p:sp>
        <p:nvSpPr>
          <p:cNvPr id="2611" name="Google Shape;2611;p366"/>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1</a:t>
            </a:r>
            <a:endParaRPr/>
          </a:p>
        </p:txBody>
      </p:sp>
      <p:sp>
        <p:nvSpPr>
          <p:cNvPr id="2612" name="Google Shape;2612;p366"/>
          <p:cNvSpPr/>
          <p:nvPr/>
        </p:nvSpPr>
        <p:spPr>
          <a:xfrm>
            <a:off x="3126340" y="76124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2</a:t>
            </a:r>
            <a:endParaRPr/>
          </a:p>
        </p:txBody>
      </p:sp>
      <p:sp>
        <p:nvSpPr>
          <p:cNvPr id="2613" name="Google Shape;2613;p366"/>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3</a:t>
            </a:r>
            <a:endParaRPr/>
          </a:p>
        </p:txBody>
      </p:sp>
      <p:sp>
        <p:nvSpPr>
          <p:cNvPr id="2614" name="Google Shape;2614;p366"/>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rgbClr val="000000"/>
                </a:solidFill>
                <a:latin typeface="Bodoni"/>
                <a:ea typeface="Bodoni"/>
                <a:cs typeface="Bodoni"/>
                <a:sym typeface="Bodoni"/>
              </a:rPr>
              <a:t>4</a:t>
            </a:r>
            <a:endParaRPr/>
          </a:p>
        </p:txBody>
      </p:sp>
      <p:sp>
        <p:nvSpPr>
          <p:cNvPr id="2615" name="Google Shape;2615;p366"/>
          <p:cNvSpPr txBox="1"/>
          <p:nvPr/>
        </p:nvSpPr>
        <p:spPr>
          <a:xfrm>
            <a:off x="6096000" y="838200"/>
            <a:ext cx="2819400" cy="45243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FFFFF"/>
                </a:solidFill>
                <a:latin typeface="Times"/>
                <a:ea typeface="Times"/>
                <a:cs typeface="Times"/>
                <a:sym typeface="Times"/>
              </a:rPr>
              <a:t>Choose one of the #s &amp; write the # on your Travel Log to find out what road issue you encountered</a:t>
            </a:r>
            <a:endParaRPr/>
          </a:p>
        </p:txBody>
      </p:sp>
      <p:sp>
        <p:nvSpPr>
          <p:cNvPr id="2616" name="Google Shape;2616;p366"/>
          <p:cNvSpPr/>
          <p:nvPr/>
        </p:nvSpPr>
        <p:spPr>
          <a:xfrm>
            <a:off x="726550" y="152525"/>
            <a:ext cx="7278600" cy="60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Road Problem</a:t>
            </a:r>
            <a:endParaRPr/>
          </a:p>
        </p:txBody>
      </p:sp>
      <p:pic>
        <p:nvPicPr>
          <p:cNvPr id="2617" name="Google Shape;2617;p366" descr="Screen Shot 2014-11-15 at 11.23.42 AM.png"/>
          <p:cNvPicPr preferRelativeResize="0"/>
          <p:nvPr/>
        </p:nvPicPr>
        <p:blipFill rotWithShape="1">
          <a:blip r:embed="rId4">
            <a:alphaModFix/>
          </a:blip>
          <a:srcRect/>
          <a:stretch/>
        </p:blipFill>
        <p:spPr>
          <a:xfrm>
            <a:off x="8333398" y="5473711"/>
            <a:ext cx="930345" cy="1155689"/>
          </a:xfrm>
          <a:prstGeom prst="rect">
            <a:avLst/>
          </a:prstGeom>
          <a:noFill/>
          <a:ln>
            <a:noFill/>
          </a:ln>
        </p:spPr>
      </p:pic>
      <p:pic>
        <p:nvPicPr>
          <p:cNvPr id="2618" name="Google Shape;2618;p366"/>
          <p:cNvPicPr preferRelativeResize="0"/>
          <p:nvPr/>
        </p:nvPicPr>
        <p:blipFill rotWithShape="1">
          <a:blip r:embed="rId5">
            <a:alphaModFix/>
          </a:blip>
          <a:srcRect/>
          <a:stretch/>
        </p:blipFill>
        <p:spPr>
          <a:xfrm>
            <a:off x="8541036" y="5742113"/>
            <a:ext cx="515068" cy="5150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22"/>
        <p:cNvGrpSpPr/>
        <p:nvPr/>
      </p:nvGrpSpPr>
      <p:grpSpPr>
        <a:xfrm>
          <a:off x="0" y="0"/>
          <a:ext cx="0" cy="0"/>
          <a:chOff x="0" y="0"/>
          <a:chExt cx="0" cy="0"/>
        </a:xfrm>
      </p:grpSpPr>
      <p:pic>
        <p:nvPicPr>
          <p:cNvPr id="2623" name="Google Shape;2623;p367"/>
          <p:cNvPicPr preferRelativeResize="0"/>
          <p:nvPr/>
        </p:nvPicPr>
        <p:blipFill rotWithShape="1">
          <a:blip r:embed="rId3">
            <a:alphaModFix/>
          </a:blip>
          <a:srcRect/>
          <a:stretch/>
        </p:blipFill>
        <p:spPr>
          <a:xfrm>
            <a:off x="-1" y="-27452"/>
            <a:ext cx="9296401" cy="7000210"/>
          </a:xfrm>
          <a:prstGeom prst="rect">
            <a:avLst/>
          </a:prstGeom>
          <a:noFill/>
          <a:ln>
            <a:noFill/>
          </a:ln>
        </p:spPr>
      </p:pic>
      <p:sp>
        <p:nvSpPr>
          <p:cNvPr id="2624" name="Google Shape;2624;p367"/>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1- </a:t>
            </a:r>
            <a:r>
              <a:rPr lang="en-US" sz="2000">
                <a:solidFill>
                  <a:srgbClr val="000000"/>
                </a:solidFill>
                <a:latin typeface="Arial"/>
                <a:ea typeface="Arial"/>
                <a:cs typeface="Arial"/>
                <a:sym typeface="Arial"/>
              </a:rPr>
              <a:t>Ran out of gas &amp; had to beg for spare change</a:t>
            </a:r>
            <a:endParaRPr/>
          </a:p>
        </p:txBody>
      </p:sp>
      <p:sp>
        <p:nvSpPr>
          <p:cNvPr id="2625" name="Google Shape;2625;p367"/>
          <p:cNvSpPr/>
          <p:nvPr/>
        </p:nvSpPr>
        <p:spPr>
          <a:xfrm>
            <a:off x="3126340" y="76124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2- </a:t>
            </a:r>
            <a:r>
              <a:rPr lang="en-US" sz="2000">
                <a:solidFill>
                  <a:srgbClr val="000000"/>
                </a:solidFill>
                <a:latin typeface="Arial"/>
                <a:ea typeface="Arial"/>
                <a:cs typeface="Arial"/>
                <a:sym typeface="Arial"/>
              </a:rPr>
              <a:t>Ran out of food so you had to dig through trash cans along the way</a:t>
            </a:r>
            <a:endParaRPr/>
          </a:p>
        </p:txBody>
      </p:sp>
      <p:sp>
        <p:nvSpPr>
          <p:cNvPr id="2626" name="Google Shape;2626;p367"/>
          <p:cNvSpPr/>
          <p:nvPr/>
        </p:nvSpPr>
        <p:spPr>
          <a:xfrm>
            <a:off x="285750" y="2871684"/>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3-  </a:t>
            </a:r>
            <a:r>
              <a:rPr lang="en-US" sz="2000">
                <a:solidFill>
                  <a:srgbClr val="000000"/>
                </a:solidFill>
                <a:latin typeface="Arial"/>
                <a:ea typeface="Arial"/>
                <a:cs typeface="Arial"/>
                <a:sym typeface="Arial"/>
              </a:rPr>
              <a:t>Engine problems resulted in you not traveling for a week until you found the part you needed</a:t>
            </a:r>
            <a:endParaRPr/>
          </a:p>
        </p:txBody>
      </p:sp>
      <p:sp>
        <p:nvSpPr>
          <p:cNvPr id="2627" name="Google Shape;2627;p367"/>
          <p:cNvSpPr/>
          <p:nvPr/>
        </p:nvSpPr>
        <p:spPr>
          <a:xfrm>
            <a:off x="3126340" y="2837692"/>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Bodoni"/>
                <a:ea typeface="Bodoni"/>
                <a:cs typeface="Bodoni"/>
                <a:sym typeface="Bodoni"/>
              </a:rPr>
              <a:t>4- </a:t>
            </a:r>
            <a:r>
              <a:rPr lang="en-US" sz="2000">
                <a:solidFill>
                  <a:srgbClr val="000000"/>
                </a:solidFill>
                <a:latin typeface="Arial"/>
                <a:ea typeface="Arial"/>
                <a:cs typeface="Arial"/>
                <a:sym typeface="Arial"/>
              </a:rPr>
              <a:t>With car troubles you turned your car into a HOOVER WAGON</a:t>
            </a:r>
            <a:endParaRPr/>
          </a:p>
        </p:txBody>
      </p:sp>
      <p:sp>
        <p:nvSpPr>
          <p:cNvPr id="2628" name="Google Shape;2628;p367"/>
          <p:cNvSpPr txBox="1"/>
          <p:nvPr/>
        </p:nvSpPr>
        <p:spPr>
          <a:xfrm>
            <a:off x="6096000" y="838200"/>
            <a:ext cx="2819400" cy="28623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FFFFF"/>
                </a:solidFill>
                <a:latin typeface="Times"/>
                <a:ea typeface="Times"/>
                <a:cs typeface="Times"/>
                <a:sym typeface="Times"/>
              </a:rPr>
              <a:t>On your Travel Log note what problem you encountered</a:t>
            </a:r>
            <a:endParaRPr/>
          </a:p>
        </p:txBody>
      </p:sp>
      <p:sp>
        <p:nvSpPr>
          <p:cNvPr id="2629" name="Google Shape;2629;p367"/>
          <p:cNvSpPr/>
          <p:nvPr/>
        </p:nvSpPr>
        <p:spPr>
          <a:xfrm>
            <a:off x="726547" y="0"/>
            <a:ext cx="7488300" cy="86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Road Problem</a:t>
            </a:r>
            <a:endParaRPr/>
          </a:p>
        </p:txBody>
      </p:sp>
      <p:pic>
        <p:nvPicPr>
          <p:cNvPr id="2630" name="Google Shape;2630;p367" descr="Screen Shot 2014-11-15 at 11.23.42 AM.png"/>
          <p:cNvPicPr preferRelativeResize="0"/>
          <p:nvPr/>
        </p:nvPicPr>
        <p:blipFill rotWithShape="1">
          <a:blip r:embed="rId4">
            <a:alphaModFix/>
          </a:blip>
          <a:srcRect/>
          <a:stretch/>
        </p:blipFill>
        <p:spPr>
          <a:xfrm>
            <a:off x="8333398" y="5473711"/>
            <a:ext cx="930345" cy="1155689"/>
          </a:xfrm>
          <a:prstGeom prst="rect">
            <a:avLst/>
          </a:prstGeom>
          <a:noFill/>
          <a:ln>
            <a:noFill/>
          </a:ln>
        </p:spPr>
      </p:pic>
      <p:pic>
        <p:nvPicPr>
          <p:cNvPr id="2631" name="Google Shape;2631;p367"/>
          <p:cNvPicPr preferRelativeResize="0"/>
          <p:nvPr/>
        </p:nvPicPr>
        <p:blipFill rotWithShape="1">
          <a:blip r:embed="rId5">
            <a:alphaModFix/>
          </a:blip>
          <a:srcRect/>
          <a:stretch/>
        </p:blipFill>
        <p:spPr>
          <a:xfrm>
            <a:off x="8541036" y="5742113"/>
            <a:ext cx="515068" cy="515068"/>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5"/>
        <p:cNvGrpSpPr/>
        <p:nvPr/>
      </p:nvGrpSpPr>
      <p:grpSpPr>
        <a:xfrm>
          <a:off x="0" y="0"/>
          <a:ext cx="0" cy="0"/>
          <a:chOff x="0" y="0"/>
          <a:chExt cx="0" cy="0"/>
        </a:xfrm>
      </p:grpSpPr>
      <p:pic>
        <p:nvPicPr>
          <p:cNvPr id="2636" name="Google Shape;2636;p368"/>
          <p:cNvPicPr preferRelativeResize="0"/>
          <p:nvPr/>
        </p:nvPicPr>
        <p:blipFill rotWithShape="1">
          <a:blip r:embed="rId3">
            <a:alphaModFix/>
          </a:blip>
          <a:srcRect t="16536" b="12599"/>
          <a:stretch/>
        </p:blipFill>
        <p:spPr>
          <a:xfrm>
            <a:off x="0" y="0"/>
            <a:ext cx="9372600" cy="6939806"/>
          </a:xfrm>
          <a:prstGeom prst="rect">
            <a:avLst/>
          </a:prstGeom>
          <a:noFill/>
          <a:ln>
            <a:noFill/>
          </a:ln>
        </p:spPr>
      </p:pic>
      <p:sp>
        <p:nvSpPr>
          <p:cNvPr id="2637" name="Google Shape;2637;p368"/>
          <p:cNvSpPr/>
          <p:nvPr/>
        </p:nvSpPr>
        <p:spPr>
          <a:xfrm>
            <a:off x="6096000" y="152400"/>
            <a:ext cx="2667000" cy="1447800"/>
          </a:xfrm>
          <a:prstGeom prst="wedgeRoundRectCallout">
            <a:avLst>
              <a:gd name="adj1" fmla="val -89988"/>
              <a:gd name="adj2" fmla="val 33116"/>
              <a:gd name="adj3" fmla="val 16667"/>
            </a:avLst>
          </a:prstGeom>
          <a:solidFill>
            <a:schemeClr val="lt1"/>
          </a:solidFill>
          <a:ln w="2540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500"/>
              <a:buFont typeface="Times"/>
              <a:buNone/>
            </a:pPr>
            <a:r>
              <a:rPr lang="en-US" sz="3500" b="0" i="0" u="none" strike="noStrike" cap="none">
                <a:solidFill>
                  <a:schemeClr val="dk1"/>
                </a:solidFill>
                <a:latin typeface="Times"/>
                <a:ea typeface="Times"/>
                <a:cs typeface="Times"/>
                <a:sym typeface="Times"/>
              </a:rPr>
              <a:t>Finally, back on the Road</a:t>
            </a:r>
            <a:endParaRPr/>
          </a:p>
        </p:txBody>
      </p:sp>
      <p:sp>
        <p:nvSpPr>
          <p:cNvPr id="2638" name="Google Shape;2638;p368"/>
          <p:cNvSpPr/>
          <p:nvPr/>
        </p:nvSpPr>
        <p:spPr>
          <a:xfrm>
            <a:off x="5257800" y="1905000"/>
            <a:ext cx="3200400" cy="2362200"/>
          </a:xfrm>
          <a:prstGeom prst="wedgeRoundRectCallout">
            <a:avLst>
              <a:gd name="adj1" fmla="val -89547"/>
              <a:gd name="adj2" fmla="val -68591"/>
              <a:gd name="adj3" fmla="val 16667"/>
            </a:avLst>
          </a:prstGeom>
          <a:solidFill>
            <a:schemeClr val="lt1"/>
          </a:solidFill>
          <a:ln w="2540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500"/>
              <a:buFont typeface="Times"/>
              <a:buNone/>
            </a:pPr>
            <a:r>
              <a:rPr lang="en-US" sz="3500" b="0" i="0" u="none" strike="noStrike" cap="none">
                <a:solidFill>
                  <a:schemeClr val="dk1"/>
                </a:solidFill>
                <a:latin typeface="Times"/>
                <a:ea typeface="Times"/>
                <a:cs typeface="Times"/>
                <a:sym typeface="Times"/>
              </a:rPr>
              <a:t>At least we found this mattress as a result</a:t>
            </a:r>
            <a:endParaRPr sz="3500" b="0" i="0" u="none" strike="noStrike" cap="none">
              <a:solidFill>
                <a:schemeClr val="dk1"/>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42"/>
        <p:cNvGrpSpPr/>
        <p:nvPr/>
      </p:nvGrpSpPr>
      <p:grpSpPr>
        <a:xfrm>
          <a:off x="0" y="0"/>
          <a:ext cx="0" cy="0"/>
          <a:chOff x="0" y="0"/>
          <a:chExt cx="0" cy="0"/>
        </a:xfrm>
      </p:grpSpPr>
      <p:sp>
        <p:nvSpPr>
          <p:cNvPr id="2643" name="Google Shape;2643;p36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644" name="Google Shape;2644;p36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645" name="Google Shape;2645;p369"/>
          <p:cNvPicPr preferRelativeResize="0"/>
          <p:nvPr/>
        </p:nvPicPr>
        <p:blipFill rotWithShape="1">
          <a:blip r:embed="rId3">
            <a:alphaModFix/>
          </a:blip>
          <a:srcRect/>
          <a:stretch/>
        </p:blipFill>
        <p:spPr>
          <a:xfrm>
            <a:off x="-53246" y="-152400"/>
            <a:ext cx="9397186" cy="7162800"/>
          </a:xfrm>
          <a:prstGeom prst="rect">
            <a:avLst/>
          </a:prstGeom>
          <a:noFill/>
          <a:ln>
            <a:noFill/>
          </a:ln>
        </p:spPr>
      </p:pic>
      <p:sp>
        <p:nvSpPr>
          <p:cNvPr id="2646" name="Google Shape;2646;p369"/>
          <p:cNvSpPr/>
          <p:nvPr/>
        </p:nvSpPr>
        <p:spPr>
          <a:xfrm>
            <a:off x="304800" y="0"/>
            <a:ext cx="8610600" cy="17081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1">
                <a:solidFill>
                  <a:schemeClr val="dk1"/>
                </a:solidFill>
                <a:latin typeface="Bodoni"/>
                <a:ea typeface="Bodoni"/>
                <a:cs typeface="Bodoni"/>
                <a:sym typeface="Bodoni"/>
              </a:rPr>
              <a:t>You stop the car to view the amazing construction of the </a:t>
            </a:r>
            <a:endParaRPr>
              <a:solidFill>
                <a:schemeClr val="dk1"/>
              </a:solidFill>
            </a:endParaRPr>
          </a:p>
          <a:p>
            <a:pPr marL="0" marR="0" lvl="0" indent="0" algn="ctr" rtl="0">
              <a:spcBef>
                <a:spcPts val="0"/>
              </a:spcBef>
              <a:spcAft>
                <a:spcPts val="0"/>
              </a:spcAft>
              <a:buNone/>
            </a:pPr>
            <a:r>
              <a:rPr lang="en-US" sz="3500" b="1">
                <a:solidFill>
                  <a:schemeClr val="dk1"/>
                </a:solidFill>
                <a:latin typeface="Bodoni"/>
                <a:ea typeface="Bodoni"/>
                <a:cs typeface="Bodoni"/>
                <a:sym typeface="Bodoni"/>
              </a:rPr>
              <a:t>Boulder Dam</a:t>
            </a:r>
            <a:endParaRPr>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50"/>
        <p:cNvGrpSpPr/>
        <p:nvPr/>
      </p:nvGrpSpPr>
      <p:grpSpPr>
        <a:xfrm>
          <a:off x="0" y="0"/>
          <a:ext cx="0" cy="0"/>
          <a:chOff x="0" y="0"/>
          <a:chExt cx="0" cy="0"/>
        </a:xfrm>
      </p:grpSpPr>
      <p:pic>
        <p:nvPicPr>
          <p:cNvPr id="2651" name="Google Shape;2651;p370"/>
          <p:cNvPicPr preferRelativeResize="0"/>
          <p:nvPr/>
        </p:nvPicPr>
        <p:blipFill rotWithShape="1">
          <a:blip r:embed="rId3">
            <a:alphaModFix/>
          </a:blip>
          <a:srcRect/>
          <a:stretch/>
        </p:blipFill>
        <p:spPr>
          <a:xfrm>
            <a:off x="-24063" y="0"/>
            <a:ext cx="11648236" cy="7772400"/>
          </a:xfrm>
          <a:prstGeom prst="rect">
            <a:avLst/>
          </a:prstGeom>
          <a:noFill/>
          <a:ln>
            <a:noFill/>
          </a:ln>
        </p:spPr>
      </p:pic>
      <p:sp>
        <p:nvSpPr>
          <p:cNvPr id="2652" name="Google Shape;2652;p370"/>
          <p:cNvSpPr/>
          <p:nvPr/>
        </p:nvSpPr>
        <p:spPr>
          <a:xfrm>
            <a:off x="533400" y="1551667"/>
            <a:ext cx="6324600" cy="5280933"/>
          </a:xfrm>
          <a:prstGeom prst="rect">
            <a:avLst/>
          </a:prstGeom>
          <a:noFill/>
          <a:ln>
            <a:noFill/>
          </a:ln>
        </p:spPr>
        <p:txBody>
          <a:bodyPr spcFirstLastPara="1" wrap="square" lIns="91425" tIns="45700" rIns="91425" bIns="45700" anchor="t" anchorCtr="0">
            <a:noAutofit/>
          </a:bodyPr>
          <a:lstStyle/>
          <a:p>
            <a:pPr marL="285750" marR="0" lvl="0" indent="-285750" algn="l" rtl="0">
              <a:lnSpc>
                <a:spcPct val="80000"/>
              </a:lnSpc>
              <a:spcBef>
                <a:spcPts val="0"/>
              </a:spcBef>
              <a:spcAft>
                <a:spcPts val="0"/>
              </a:spcAft>
              <a:buClr>
                <a:srgbClr val="FFFFFF"/>
              </a:buClr>
              <a:buSzPts val="3500"/>
              <a:buFont typeface="Arial"/>
              <a:buChar char="•"/>
            </a:pPr>
            <a:r>
              <a:rPr lang="en-US" sz="3500" b="1">
                <a:solidFill>
                  <a:srgbClr val="FFFFFF"/>
                </a:solidFill>
                <a:latin typeface="Times"/>
                <a:ea typeface="Times"/>
                <a:cs typeface="Times"/>
                <a:sym typeface="Times"/>
              </a:rPr>
              <a:t>Hoover successfully organized and authorized the construction of the Boulder Dam (Now called the Hoover Dam)</a:t>
            </a:r>
            <a:endParaRPr/>
          </a:p>
          <a:p>
            <a:pPr marL="285750" marR="0" lvl="0" indent="-285750" algn="l" rtl="0">
              <a:lnSpc>
                <a:spcPct val="80000"/>
              </a:lnSpc>
              <a:spcBef>
                <a:spcPts val="0"/>
              </a:spcBef>
              <a:spcAft>
                <a:spcPts val="0"/>
              </a:spcAft>
              <a:buClr>
                <a:srgbClr val="FFFFFF"/>
              </a:buClr>
              <a:buSzPts val="3500"/>
              <a:buFont typeface="Arial"/>
              <a:buChar char="•"/>
            </a:pPr>
            <a:r>
              <a:rPr lang="en-US" sz="3500" b="1">
                <a:solidFill>
                  <a:srgbClr val="FFFFFF"/>
                </a:solidFill>
                <a:latin typeface="Times"/>
                <a:ea typeface="Times"/>
                <a:cs typeface="Times"/>
                <a:sym typeface="Times"/>
              </a:rPr>
              <a:t> The $700 million project was the world’s tallest dam (726 feet) and the second largest (1,244 feet long)</a:t>
            </a:r>
            <a:endParaRPr/>
          </a:p>
          <a:p>
            <a:pPr marL="285750" marR="0" lvl="0" indent="-285750" algn="l" rtl="0">
              <a:lnSpc>
                <a:spcPct val="80000"/>
              </a:lnSpc>
              <a:spcBef>
                <a:spcPts val="0"/>
              </a:spcBef>
              <a:spcAft>
                <a:spcPts val="0"/>
              </a:spcAft>
              <a:buClr>
                <a:srgbClr val="FFFFFF"/>
              </a:buClr>
              <a:buSzPts val="3500"/>
              <a:buFont typeface="Arial"/>
              <a:buChar char="•"/>
            </a:pPr>
            <a:r>
              <a:rPr lang="en-US" sz="3500" b="1">
                <a:solidFill>
                  <a:srgbClr val="FFFFFF"/>
                </a:solidFill>
                <a:latin typeface="Times"/>
                <a:ea typeface="Times"/>
                <a:cs typeface="Times"/>
                <a:sym typeface="Times"/>
              </a:rPr>
              <a:t>The dam currently provides electricity, flood control and water for 7 western states</a:t>
            </a:r>
            <a:endParaRPr/>
          </a:p>
        </p:txBody>
      </p:sp>
      <p:sp>
        <p:nvSpPr>
          <p:cNvPr id="2653" name="Google Shape;2653;p370"/>
          <p:cNvSpPr/>
          <p:nvPr/>
        </p:nvSpPr>
        <p:spPr>
          <a:xfrm>
            <a:off x="228600" y="533400"/>
            <a:ext cx="86106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F8F8F8"/>
                </a:solidFill>
                <a:latin typeface="Bodoni"/>
                <a:ea typeface="Bodoni"/>
                <a:cs typeface="Bodoni"/>
                <a:sym typeface="Bodoni"/>
              </a:rPr>
              <a:t>Hoover Dam</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57"/>
        <p:cNvGrpSpPr/>
        <p:nvPr/>
      </p:nvGrpSpPr>
      <p:grpSpPr>
        <a:xfrm>
          <a:off x="0" y="0"/>
          <a:ext cx="0" cy="0"/>
          <a:chOff x="0" y="0"/>
          <a:chExt cx="0" cy="0"/>
        </a:xfrm>
      </p:grpSpPr>
      <p:pic>
        <p:nvPicPr>
          <p:cNvPr id="2658" name="Google Shape;2658;p371"/>
          <p:cNvPicPr preferRelativeResize="0"/>
          <p:nvPr/>
        </p:nvPicPr>
        <p:blipFill rotWithShape="1">
          <a:blip r:embed="rId3">
            <a:alphaModFix/>
          </a:blip>
          <a:srcRect b="50100"/>
          <a:stretch/>
        </p:blipFill>
        <p:spPr>
          <a:xfrm>
            <a:off x="0" y="-1"/>
            <a:ext cx="9144000" cy="6858001"/>
          </a:xfrm>
          <a:prstGeom prst="rect">
            <a:avLst/>
          </a:prstGeom>
          <a:noFill/>
          <a:ln>
            <a:noFill/>
          </a:ln>
        </p:spPr>
      </p:pic>
      <p:pic>
        <p:nvPicPr>
          <p:cNvPr id="2659" name="Google Shape;2659;p371"/>
          <p:cNvPicPr preferRelativeResize="0"/>
          <p:nvPr/>
        </p:nvPicPr>
        <p:blipFill rotWithShape="1">
          <a:blip r:embed="rId4">
            <a:alphaModFix/>
          </a:blip>
          <a:srcRect/>
          <a:stretch/>
        </p:blipFill>
        <p:spPr>
          <a:xfrm>
            <a:off x="228600" y="304800"/>
            <a:ext cx="4165600" cy="6248400"/>
          </a:xfrm>
          <a:prstGeom prst="rect">
            <a:avLst/>
          </a:prstGeom>
          <a:noFill/>
          <a:ln>
            <a:noFill/>
          </a:ln>
        </p:spPr>
      </p:pic>
      <p:pic>
        <p:nvPicPr>
          <p:cNvPr id="2660" name="Google Shape;2660;p371"/>
          <p:cNvPicPr preferRelativeResize="0"/>
          <p:nvPr/>
        </p:nvPicPr>
        <p:blipFill rotWithShape="1">
          <a:blip r:embed="rId5">
            <a:alphaModFix/>
          </a:blip>
          <a:srcRect/>
          <a:stretch/>
        </p:blipFill>
        <p:spPr>
          <a:xfrm>
            <a:off x="4648200" y="304800"/>
            <a:ext cx="4165600" cy="6248400"/>
          </a:xfrm>
          <a:prstGeom prst="rect">
            <a:avLst/>
          </a:prstGeom>
          <a:noFill/>
          <a:ln>
            <a:noFill/>
          </a:ln>
        </p:spPr>
      </p:pic>
      <p:sp>
        <p:nvSpPr>
          <p:cNvPr id="2661" name="Google Shape;2661;p371"/>
          <p:cNvSpPr/>
          <p:nvPr/>
        </p:nvSpPr>
        <p:spPr>
          <a:xfrm>
            <a:off x="304800" y="304800"/>
            <a:ext cx="4191000" cy="63246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i="1">
                <a:solidFill>
                  <a:schemeClr val="dk1"/>
                </a:solidFill>
                <a:latin typeface="Times"/>
                <a:ea typeface="Times"/>
                <a:cs typeface="Times"/>
                <a:sym typeface="Times"/>
              </a:rPr>
              <a:t>Building Hoover Dam required more than 5 million barrels of concrete. The finished dam contains enough concrete (4.5 million cubic yards) to build a two-lane highway from Seattle, Washington to Miami, Florida.</a:t>
            </a:r>
            <a:endParaRPr sz="3500" b="0" i="0" u="none" strike="noStrike" cap="none">
              <a:solidFill>
                <a:schemeClr val="dk1"/>
              </a:solidFill>
              <a:latin typeface="Times"/>
              <a:ea typeface="Times"/>
              <a:cs typeface="Times"/>
              <a:sym typeface="Times"/>
            </a:endParaRPr>
          </a:p>
        </p:txBody>
      </p:sp>
      <p:pic>
        <p:nvPicPr>
          <p:cNvPr id="2662" name="Google Shape;2662;p371" descr="http://etc-mysitemyway.s3.amazonaws.com/icons/legacy-previews/icons/glossy-space-icons-media/002191-glossy-space-icon-media-a-media32-forward.png">
            <a:hlinkClick r:id="rId6"/>
          </p:cNvPr>
          <p:cNvPicPr preferRelativeResize="0"/>
          <p:nvPr/>
        </p:nvPicPr>
        <p:blipFill rotWithShape="1">
          <a:blip r:embed="rId7">
            <a:alphaModFix/>
          </a:blip>
          <a:srcRect/>
          <a:stretch/>
        </p:blipFill>
        <p:spPr>
          <a:xfrm>
            <a:off x="7911820" y="5437349"/>
            <a:ext cx="901774" cy="9017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66"/>
        <p:cNvGrpSpPr/>
        <p:nvPr/>
      </p:nvGrpSpPr>
      <p:grpSpPr>
        <a:xfrm>
          <a:off x="0" y="0"/>
          <a:ext cx="0" cy="0"/>
          <a:chOff x="0" y="0"/>
          <a:chExt cx="0" cy="0"/>
        </a:xfrm>
      </p:grpSpPr>
      <p:pic>
        <p:nvPicPr>
          <p:cNvPr id="2667" name="Google Shape;2667;p372"/>
          <p:cNvPicPr preferRelativeResize="0"/>
          <p:nvPr/>
        </p:nvPicPr>
        <p:blipFill rotWithShape="1">
          <a:blip r:embed="rId3">
            <a:alphaModFix/>
          </a:blip>
          <a:srcRect b="50100"/>
          <a:stretch/>
        </p:blipFill>
        <p:spPr>
          <a:xfrm>
            <a:off x="0" y="-1"/>
            <a:ext cx="9372600" cy="7162801"/>
          </a:xfrm>
          <a:prstGeom prst="rect">
            <a:avLst/>
          </a:prstGeom>
          <a:noFill/>
          <a:ln>
            <a:noFill/>
          </a:ln>
        </p:spPr>
      </p:pic>
      <p:sp>
        <p:nvSpPr>
          <p:cNvPr id="2668" name="Google Shape;2668;p372"/>
          <p:cNvSpPr/>
          <p:nvPr/>
        </p:nvSpPr>
        <p:spPr>
          <a:xfrm>
            <a:off x="3984941" y="990600"/>
            <a:ext cx="5181600" cy="5647699"/>
          </a:xfrm>
          <a:prstGeom prst="rect">
            <a:avLst/>
          </a:prstGeom>
          <a:noFill/>
          <a:ln>
            <a:noFill/>
          </a:ln>
        </p:spPr>
        <p:txBody>
          <a:bodyPr spcFirstLastPara="1" wrap="square" lIns="91425" tIns="45700" rIns="91425" bIns="45700" anchor="t" anchorCtr="0">
            <a:noAutofit/>
          </a:bodyPr>
          <a:lstStyle/>
          <a:p>
            <a:pPr marL="457200" marR="0" lvl="0" indent="-457200" algn="l" rtl="0">
              <a:lnSpc>
                <a:spcPct val="80000"/>
              </a:lnSpc>
              <a:spcBef>
                <a:spcPts val="0"/>
              </a:spcBef>
              <a:spcAft>
                <a:spcPts val="0"/>
              </a:spcAft>
              <a:buClr>
                <a:srgbClr val="FFFFFF"/>
              </a:buClr>
              <a:buSzPts val="3000"/>
              <a:buFont typeface="Arial"/>
              <a:buChar char="•"/>
            </a:pPr>
            <a:r>
              <a:rPr lang="en-US" sz="3000" b="1">
                <a:solidFill>
                  <a:srgbClr val="FFFFFF"/>
                </a:solidFill>
                <a:latin typeface="Times"/>
                <a:ea typeface="Times"/>
                <a:cs typeface="Times"/>
                <a:sym typeface="Times"/>
              </a:rPr>
              <a:t>By 1932 Hoover concluded that the only way to provide funding for borrowers was for the government to do the lending, so he requested that Congress set up the Reconstruction Finance Corp </a:t>
            </a:r>
            <a:endParaRPr/>
          </a:p>
          <a:p>
            <a:pPr marL="457200" marR="0" lvl="0" indent="-457200" algn="l" rtl="0">
              <a:lnSpc>
                <a:spcPct val="80000"/>
              </a:lnSpc>
              <a:spcBef>
                <a:spcPts val="0"/>
              </a:spcBef>
              <a:spcAft>
                <a:spcPts val="0"/>
              </a:spcAft>
              <a:buClr>
                <a:srgbClr val="FFFFFF"/>
              </a:buClr>
              <a:buSzPts val="3000"/>
              <a:buFont typeface="Arial"/>
              <a:buChar char="•"/>
            </a:pPr>
            <a:r>
              <a:rPr lang="en-US" sz="3000" b="1">
                <a:solidFill>
                  <a:srgbClr val="FFFFFF"/>
                </a:solidFill>
                <a:latin typeface="Times"/>
                <a:ea typeface="Times"/>
                <a:cs typeface="Times"/>
                <a:sym typeface="Times"/>
              </a:rPr>
              <a:t>His Federal Home Loan Bank Act and Reconstruction Finance Corp were two measures enacted to protect people’s homes and businesses</a:t>
            </a:r>
            <a:endParaRPr/>
          </a:p>
        </p:txBody>
      </p:sp>
      <p:sp>
        <p:nvSpPr>
          <p:cNvPr id="2669" name="Google Shape;2669;p372"/>
          <p:cNvSpPr/>
          <p:nvPr/>
        </p:nvSpPr>
        <p:spPr>
          <a:xfrm>
            <a:off x="304800" y="1583160"/>
            <a:ext cx="3810000" cy="5278368"/>
          </a:xfrm>
          <a:prstGeom prst="rect">
            <a:avLst/>
          </a:prstGeom>
          <a:noFill/>
          <a:ln>
            <a:noFill/>
          </a:ln>
        </p:spPr>
        <p:txBody>
          <a:bodyPr spcFirstLastPara="1" wrap="square" lIns="91425" tIns="45700" rIns="91425" bIns="45700" anchor="t" anchorCtr="0">
            <a:noAutofit/>
          </a:bodyPr>
          <a:lstStyle/>
          <a:p>
            <a:pPr marL="285750" marR="0" lvl="0" indent="-285750" algn="l" rtl="0">
              <a:lnSpc>
                <a:spcPct val="80000"/>
              </a:lnSpc>
              <a:spcBef>
                <a:spcPts val="0"/>
              </a:spcBef>
              <a:spcAft>
                <a:spcPts val="0"/>
              </a:spcAft>
              <a:buClr>
                <a:srgbClr val="FFFFFF"/>
              </a:buClr>
              <a:buSzPts val="3000"/>
              <a:buFont typeface="Arial"/>
              <a:buChar char="•"/>
            </a:pPr>
            <a:r>
              <a:rPr lang="en-US" sz="3000" b="1">
                <a:solidFill>
                  <a:srgbClr val="FFFFFF"/>
                </a:solidFill>
                <a:latin typeface="Times"/>
                <a:ea typeface="Times"/>
                <a:cs typeface="Times"/>
                <a:sym typeface="Times"/>
              </a:rPr>
              <a:t>Hoover gradually softened his position on government intervention in the economy</a:t>
            </a:r>
            <a:endParaRPr/>
          </a:p>
          <a:p>
            <a:pPr marL="285750" marR="0" lvl="0" indent="-285750" algn="l" rtl="0">
              <a:lnSpc>
                <a:spcPct val="80000"/>
              </a:lnSpc>
              <a:spcBef>
                <a:spcPts val="0"/>
              </a:spcBef>
              <a:spcAft>
                <a:spcPts val="0"/>
              </a:spcAft>
              <a:buClr>
                <a:srgbClr val="FFFFFF"/>
              </a:buClr>
              <a:buSzPts val="3000"/>
              <a:buFont typeface="Arial"/>
              <a:buChar char="•"/>
            </a:pPr>
            <a:r>
              <a:rPr lang="en-US" sz="3000" b="1">
                <a:solidFill>
                  <a:srgbClr val="FFFFFF"/>
                </a:solidFill>
                <a:latin typeface="Times"/>
                <a:ea typeface="Times"/>
                <a:cs typeface="Times"/>
                <a:sym typeface="Times"/>
              </a:rPr>
              <a:t>He created the Federal Farm Board to help farmers </a:t>
            </a:r>
            <a:endParaRPr/>
          </a:p>
          <a:p>
            <a:pPr marL="285750" marR="0" lvl="0" indent="-285750" algn="l" rtl="0">
              <a:lnSpc>
                <a:spcPct val="80000"/>
              </a:lnSpc>
              <a:spcBef>
                <a:spcPts val="0"/>
              </a:spcBef>
              <a:spcAft>
                <a:spcPts val="0"/>
              </a:spcAft>
              <a:buClr>
                <a:srgbClr val="FFFFFF"/>
              </a:buClr>
              <a:buSzPts val="3000"/>
              <a:buFont typeface="Arial"/>
              <a:buChar char="•"/>
            </a:pPr>
            <a:r>
              <a:rPr lang="en-US" sz="3000" b="1">
                <a:solidFill>
                  <a:srgbClr val="FFFFFF"/>
                </a:solidFill>
                <a:latin typeface="Times"/>
                <a:ea typeface="Times"/>
                <a:cs typeface="Times"/>
                <a:sym typeface="Times"/>
              </a:rPr>
              <a:t>He also created the National Credit Organization that helped smaller banks </a:t>
            </a:r>
            <a:endParaRPr/>
          </a:p>
        </p:txBody>
      </p:sp>
      <p:sp>
        <p:nvSpPr>
          <p:cNvPr id="2670" name="Google Shape;2670;p372"/>
          <p:cNvSpPr/>
          <p:nvPr/>
        </p:nvSpPr>
        <p:spPr>
          <a:xfrm>
            <a:off x="304552" y="228600"/>
            <a:ext cx="8602936"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FFC000"/>
                </a:solidFill>
                <a:latin typeface="Limelight"/>
                <a:ea typeface="Limelight"/>
                <a:cs typeface="Limelight"/>
                <a:sym typeface="Limelight"/>
              </a:rPr>
              <a:t>Hoover- Too Little, Too Late</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74"/>
        <p:cNvGrpSpPr/>
        <p:nvPr/>
      </p:nvGrpSpPr>
      <p:grpSpPr>
        <a:xfrm>
          <a:off x="0" y="0"/>
          <a:ext cx="0" cy="0"/>
          <a:chOff x="0" y="0"/>
          <a:chExt cx="0" cy="0"/>
        </a:xfrm>
      </p:grpSpPr>
      <p:pic>
        <p:nvPicPr>
          <p:cNvPr id="2675" name="Google Shape;2675;p373"/>
          <p:cNvPicPr preferRelativeResize="0"/>
          <p:nvPr/>
        </p:nvPicPr>
        <p:blipFill rotWithShape="1">
          <a:blip r:embed="rId3">
            <a:alphaModFix/>
          </a:blip>
          <a:srcRect l="20000"/>
          <a:stretch/>
        </p:blipFill>
        <p:spPr>
          <a:xfrm>
            <a:off x="-1" y="-9380"/>
            <a:ext cx="9144001" cy="6914178"/>
          </a:xfrm>
          <a:prstGeom prst="rect">
            <a:avLst/>
          </a:prstGeom>
          <a:noFill/>
          <a:ln>
            <a:noFill/>
          </a:ln>
        </p:spPr>
      </p:pic>
      <p:sp>
        <p:nvSpPr>
          <p:cNvPr id="2676" name="Google Shape;2676;p373"/>
          <p:cNvSpPr txBox="1">
            <a:spLocks noGrp="1"/>
          </p:cNvSpPr>
          <p:nvPr>
            <p:ph type="body" idx="2"/>
          </p:nvPr>
        </p:nvSpPr>
        <p:spPr>
          <a:xfrm>
            <a:off x="533400" y="533400"/>
            <a:ext cx="38100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FFFF"/>
              </a:buClr>
              <a:buSzPts val="3200"/>
              <a:buFont typeface="Times"/>
              <a:buChar char="•"/>
            </a:pPr>
            <a:r>
              <a:rPr lang="en-US">
                <a:solidFill>
                  <a:srgbClr val="FFFFFF"/>
                </a:solidFill>
              </a:rPr>
              <a:t>A total of 21,000 men worked on building the dam over the course of its construction (around 5,000 at any one time) and the region’s growing population turned Las Vegas from a sleepy town to a bustling city</a:t>
            </a:r>
            <a:endParaRPr/>
          </a:p>
        </p:txBody>
      </p:sp>
      <p:sp>
        <p:nvSpPr>
          <p:cNvPr id="2677" name="Google Shape;2677;p373"/>
          <p:cNvSpPr/>
          <p:nvPr/>
        </p:nvSpPr>
        <p:spPr>
          <a:xfrm>
            <a:off x="4838700" y="37734"/>
            <a:ext cx="8610600" cy="6309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b="1">
                <a:solidFill>
                  <a:srgbClr val="F8F8F8"/>
                </a:solidFill>
                <a:latin typeface="Bodoni"/>
                <a:ea typeface="Bodoni"/>
                <a:cs typeface="Bodoni"/>
                <a:sym typeface="Bodoni"/>
              </a:rPr>
              <a:t>Las Vegas</a:t>
            </a:r>
            <a:endParaRPr/>
          </a:p>
        </p:txBody>
      </p:sp>
      <p:pic>
        <p:nvPicPr>
          <p:cNvPr id="2678" name="Google Shape;2678;p373"/>
          <p:cNvPicPr preferRelativeResize="0"/>
          <p:nvPr/>
        </p:nvPicPr>
        <p:blipFill rotWithShape="1">
          <a:blip r:embed="rId4">
            <a:alphaModFix/>
          </a:blip>
          <a:srcRect/>
          <a:stretch/>
        </p:blipFill>
        <p:spPr>
          <a:xfrm>
            <a:off x="-258" y="0"/>
            <a:ext cx="4652063" cy="6858000"/>
          </a:xfrm>
          <a:prstGeom prst="rect">
            <a:avLst/>
          </a:prstGeom>
          <a:noFill/>
          <a:ln>
            <a:noFill/>
          </a:ln>
        </p:spPr>
      </p:pic>
      <p:pic>
        <p:nvPicPr>
          <p:cNvPr id="2679" name="Google Shape;2679;p373"/>
          <p:cNvPicPr preferRelativeResize="0"/>
          <p:nvPr/>
        </p:nvPicPr>
        <p:blipFill rotWithShape="1">
          <a:blip r:embed="rId5">
            <a:alphaModFix/>
          </a:blip>
          <a:srcRect b="3226"/>
          <a:stretch/>
        </p:blipFill>
        <p:spPr>
          <a:xfrm>
            <a:off x="3485172" y="0"/>
            <a:ext cx="566928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83"/>
        <p:cNvGrpSpPr/>
        <p:nvPr/>
      </p:nvGrpSpPr>
      <p:grpSpPr>
        <a:xfrm>
          <a:off x="0" y="0"/>
          <a:ext cx="0" cy="0"/>
          <a:chOff x="0" y="0"/>
          <a:chExt cx="0" cy="0"/>
        </a:xfrm>
      </p:grpSpPr>
      <p:pic>
        <p:nvPicPr>
          <p:cNvPr id="2684" name="Google Shape;2684;p374"/>
          <p:cNvPicPr preferRelativeResize="0"/>
          <p:nvPr/>
        </p:nvPicPr>
        <p:blipFill rotWithShape="1">
          <a:blip r:embed="rId3">
            <a:alphaModFix/>
          </a:blip>
          <a:srcRect r="9891"/>
          <a:stretch/>
        </p:blipFill>
        <p:spPr>
          <a:xfrm>
            <a:off x="-31607" y="0"/>
            <a:ext cx="9338053" cy="6885771"/>
          </a:xfrm>
          <a:prstGeom prst="rect">
            <a:avLst/>
          </a:prstGeom>
          <a:noFill/>
          <a:ln>
            <a:noFill/>
          </a:ln>
        </p:spPr>
      </p:pic>
      <p:sp>
        <p:nvSpPr>
          <p:cNvPr id="2685" name="Google Shape;2685;p374"/>
          <p:cNvSpPr/>
          <p:nvPr/>
        </p:nvSpPr>
        <p:spPr>
          <a:xfrm>
            <a:off x="1295400" y="1447800"/>
            <a:ext cx="2057400" cy="1524000"/>
          </a:xfrm>
          <a:prstGeom prst="roundRect">
            <a:avLst>
              <a:gd name="adj" fmla="val 16667"/>
            </a:avLst>
          </a:prstGeom>
          <a:gradFill>
            <a:gsLst>
              <a:gs pos="0">
                <a:srgbClr val="B4010A"/>
              </a:gs>
              <a:gs pos="80000">
                <a:srgbClr val="ED010D"/>
              </a:gs>
              <a:gs pos="100000">
                <a:srgbClr val="F2000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solidFill>
                  <a:srgbClr val="FFFFFF"/>
                </a:solidFill>
                <a:latin typeface="Bodoni"/>
                <a:ea typeface="Bodoni"/>
                <a:cs typeface="Bodoni"/>
                <a:sym typeface="Bodoni"/>
              </a:rPr>
              <a:t>1: Red</a:t>
            </a:r>
            <a:endParaRPr/>
          </a:p>
        </p:txBody>
      </p:sp>
      <p:sp>
        <p:nvSpPr>
          <p:cNvPr id="2686" name="Google Shape;2686;p374"/>
          <p:cNvSpPr/>
          <p:nvPr/>
        </p:nvSpPr>
        <p:spPr>
          <a:xfrm>
            <a:off x="1219200" y="3276600"/>
            <a:ext cx="2057400" cy="1447800"/>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solidFill>
                  <a:schemeClr val="lt1"/>
                </a:solidFill>
                <a:latin typeface="Bodoni"/>
                <a:ea typeface="Bodoni"/>
                <a:cs typeface="Bodoni"/>
                <a:sym typeface="Bodoni"/>
              </a:rPr>
              <a:t>2: Black</a:t>
            </a:r>
            <a:endParaRPr/>
          </a:p>
        </p:txBody>
      </p:sp>
      <p:sp>
        <p:nvSpPr>
          <p:cNvPr id="2687" name="Google Shape;2687;p374"/>
          <p:cNvSpPr txBox="1"/>
          <p:nvPr/>
        </p:nvSpPr>
        <p:spPr>
          <a:xfrm>
            <a:off x="4191000" y="304800"/>
            <a:ext cx="4572000" cy="61863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1">
                <a:solidFill>
                  <a:schemeClr val="lt2"/>
                </a:solidFill>
                <a:latin typeface="Times"/>
                <a:ea typeface="Times"/>
                <a:cs typeface="Times"/>
                <a:sym typeface="Times"/>
              </a:rPr>
              <a:t>While traveling through Las Vegas you find a $10 Casino Chip &amp; you decide to bet it all on Roulette in the hopes of increasing your money. Choose which color you would bet on. Write the corresponding # on your Travel Log</a:t>
            </a:r>
            <a:endParaRPr sz="1300" b="1">
              <a:solidFill>
                <a:schemeClr val="lt2"/>
              </a:solidFill>
            </a:endParaRPr>
          </a:p>
        </p:txBody>
      </p:sp>
      <p:sp>
        <p:nvSpPr>
          <p:cNvPr id="2688" name="Google Shape;2688;p374"/>
          <p:cNvSpPr/>
          <p:nvPr/>
        </p:nvSpPr>
        <p:spPr>
          <a:xfrm>
            <a:off x="-165175" y="381000"/>
            <a:ext cx="4148400" cy="86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0000"/>
                </a:solidFill>
                <a:latin typeface="Limelight"/>
                <a:ea typeface="Limelight"/>
                <a:cs typeface="Limelight"/>
                <a:sym typeface="Limelight"/>
              </a:rPr>
              <a:t>Bet It ALL</a:t>
            </a:r>
            <a:endParaRPr/>
          </a:p>
        </p:txBody>
      </p:sp>
      <p:sp>
        <p:nvSpPr>
          <p:cNvPr id="2689" name="Google Shape;2689;p374"/>
          <p:cNvSpPr/>
          <p:nvPr/>
        </p:nvSpPr>
        <p:spPr>
          <a:xfrm>
            <a:off x="1219200" y="5029200"/>
            <a:ext cx="2057400" cy="1447800"/>
          </a:xfrm>
          <a:prstGeom prst="roundRect">
            <a:avLst>
              <a:gd name="adj" fmla="val 16667"/>
            </a:avLst>
          </a:prstGeom>
          <a:solidFill>
            <a:srgbClr val="008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solidFill>
                  <a:schemeClr val="lt1"/>
                </a:solidFill>
                <a:latin typeface="Bodoni"/>
                <a:ea typeface="Bodoni"/>
                <a:cs typeface="Bodoni"/>
                <a:sym typeface="Bodoni"/>
              </a:rPr>
              <a:t>3: Green</a:t>
            </a:r>
            <a:endParaRPr/>
          </a:p>
        </p:txBody>
      </p:sp>
      <p:pic>
        <p:nvPicPr>
          <p:cNvPr id="2690" name="Google Shape;2690;p374" descr="Screen Shot 2014-11-15 at 11.23.42 AM.png"/>
          <p:cNvPicPr preferRelativeResize="0"/>
          <p:nvPr/>
        </p:nvPicPr>
        <p:blipFill rotWithShape="1">
          <a:blip r:embed="rId4">
            <a:alphaModFix/>
          </a:blip>
          <a:srcRect/>
          <a:stretch/>
        </p:blipFill>
        <p:spPr>
          <a:xfrm>
            <a:off x="3505200" y="5335420"/>
            <a:ext cx="930345" cy="1155689"/>
          </a:xfrm>
          <a:prstGeom prst="rect">
            <a:avLst/>
          </a:prstGeom>
          <a:noFill/>
          <a:ln>
            <a:noFill/>
          </a:ln>
        </p:spPr>
      </p:pic>
      <p:pic>
        <p:nvPicPr>
          <p:cNvPr id="2691" name="Google Shape;2691;p374"/>
          <p:cNvPicPr preferRelativeResize="0"/>
          <p:nvPr/>
        </p:nvPicPr>
        <p:blipFill rotWithShape="1">
          <a:blip r:embed="rId5">
            <a:alphaModFix/>
          </a:blip>
          <a:srcRect/>
          <a:stretch/>
        </p:blipFill>
        <p:spPr>
          <a:xfrm>
            <a:off x="3650545" y="5562600"/>
            <a:ext cx="639654" cy="4221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pic>
        <p:nvPicPr>
          <p:cNvPr id="1969" name="Google Shape;1969;p303" descr="56">
            <a:hlinkClick r:id="rId3"/>
          </p:cNvPr>
          <p:cNvPicPr preferRelativeResize="0"/>
          <p:nvPr/>
        </p:nvPicPr>
        <p:blipFill rotWithShape="1">
          <a:blip r:embed="rId4">
            <a:alphaModFix/>
          </a:blip>
          <a:srcRect l="6555" r="8610" b="9622"/>
          <a:stretch/>
        </p:blipFill>
        <p:spPr>
          <a:xfrm>
            <a:off x="0" y="0"/>
            <a:ext cx="9144000" cy="68707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95"/>
        <p:cNvGrpSpPr/>
        <p:nvPr/>
      </p:nvGrpSpPr>
      <p:grpSpPr>
        <a:xfrm>
          <a:off x="0" y="0"/>
          <a:ext cx="0" cy="0"/>
          <a:chOff x="0" y="0"/>
          <a:chExt cx="0" cy="0"/>
        </a:xfrm>
      </p:grpSpPr>
      <p:pic>
        <p:nvPicPr>
          <p:cNvPr id="2696" name="Google Shape;2696;p375"/>
          <p:cNvPicPr preferRelativeResize="0"/>
          <p:nvPr/>
        </p:nvPicPr>
        <p:blipFill rotWithShape="1">
          <a:blip r:embed="rId3">
            <a:alphaModFix/>
          </a:blip>
          <a:srcRect r="9891"/>
          <a:stretch/>
        </p:blipFill>
        <p:spPr>
          <a:xfrm>
            <a:off x="-1" y="-1"/>
            <a:ext cx="9338053" cy="6885771"/>
          </a:xfrm>
          <a:prstGeom prst="rect">
            <a:avLst/>
          </a:prstGeom>
          <a:noFill/>
          <a:ln>
            <a:noFill/>
          </a:ln>
        </p:spPr>
      </p:pic>
      <p:sp>
        <p:nvSpPr>
          <p:cNvPr id="2697" name="Google Shape;2697;p375"/>
          <p:cNvSpPr txBox="1"/>
          <p:nvPr/>
        </p:nvSpPr>
        <p:spPr>
          <a:xfrm>
            <a:off x="4888675" y="1829242"/>
            <a:ext cx="3886200" cy="47089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a:solidFill>
                  <a:srgbClr val="FFFFFF"/>
                </a:solidFill>
                <a:latin typeface="Times"/>
                <a:ea typeface="Times"/>
                <a:cs typeface="Times"/>
                <a:sym typeface="Times"/>
              </a:rPr>
              <a:t>Note on your Travel Log the outcome of your bet. Did you win or Lose</a:t>
            </a:r>
            <a:endParaRPr/>
          </a:p>
        </p:txBody>
      </p:sp>
      <p:sp>
        <p:nvSpPr>
          <p:cNvPr id="2698" name="Google Shape;2698;p375"/>
          <p:cNvSpPr/>
          <p:nvPr/>
        </p:nvSpPr>
        <p:spPr>
          <a:xfrm>
            <a:off x="685800" y="381000"/>
            <a:ext cx="3176834"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0000"/>
                </a:solidFill>
                <a:latin typeface="Limelight"/>
                <a:ea typeface="Limelight"/>
                <a:cs typeface="Limelight"/>
                <a:sym typeface="Limelight"/>
              </a:rPr>
              <a:t>Bet It ALL</a:t>
            </a:r>
            <a:endParaRPr/>
          </a:p>
        </p:txBody>
      </p:sp>
      <p:sp>
        <p:nvSpPr>
          <p:cNvPr id="2699" name="Google Shape;2699;p375"/>
          <p:cNvSpPr/>
          <p:nvPr/>
        </p:nvSpPr>
        <p:spPr>
          <a:xfrm>
            <a:off x="1295400" y="1447800"/>
            <a:ext cx="2057400" cy="1524000"/>
          </a:xfrm>
          <a:prstGeom prst="roundRect">
            <a:avLst>
              <a:gd name="adj" fmla="val 16667"/>
            </a:avLst>
          </a:prstGeom>
          <a:gradFill>
            <a:gsLst>
              <a:gs pos="0">
                <a:srgbClr val="B4010A"/>
              </a:gs>
              <a:gs pos="80000">
                <a:srgbClr val="ED010D"/>
              </a:gs>
              <a:gs pos="100000">
                <a:srgbClr val="F2000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solidFill>
                  <a:srgbClr val="FFFFFF"/>
                </a:solidFill>
                <a:latin typeface="Bodoni"/>
                <a:ea typeface="Bodoni"/>
                <a:cs typeface="Bodoni"/>
                <a:sym typeface="Bodoni"/>
              </a:rPr>
              <a:t>1: Red</a:t>
            </a:r>
            <a:endParaRPr/>
          </a:p>
        </p:txBody>
      </p:sp>
      <p:sp>
        <p:nvSpPr>
          <p:cNvPr id="2700" name="Google Shape;2700;p375"/>
          <p:cNvSpPr/>
          <p:nvPr/>
        </p:nvSpPr>
        <p:spPr>
          <a:xfrm>
            <a:off x="1219200" y="3276600"/>
            <a:ext cx="2057400" cy="1447800"/>
          </a:xfrm>
          <a:prstGeom prst="roundRect">
            <a:avLst>
              <a:gd name="adj" fmla="val 16667"/>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solidFill>
                  <a:schemeClr val="lt1"/>
                </a:solidFill>
                <a:latin typeface="Bodoni"/>
                <a:ea typeface="Bodoni"/>
                <a:cs typeface="Bodoni"/>
                <a:sym typeface="Bodoni"/>
              </a:rPr>
              <a:t>2: Black</a:t>
            </a:r>
            <a:endParaRPr/>
          </a:p>
        </p:txBody>
      </p:sp>
      <p:sp>
        <p:nvSpPr>
          <p:cNvPr id="2701" name="Google Shape;2701;p375"/>
          <p:cNvSpPr/>
          <p:nvPr/>
        </p:nvSpPr>
        <p:spPr>
          <a:xfrm>
            <a:off x="1219200" y="5029200"/>
            <a:ext cx="2057400" cy="1447800"/>
          </a:xfrm>
          <a:prstGeom prst="roundRect">
            <a:avLst>
              <a:gd name="adj" fmla="val 16667"/>
            </a:avLst>
          </a:prstGeom>
          <a:solidFill>
            <a:srgbClr val="008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500">
                <a:solidFill>
                  <a:schemeClr val="lt1"/>
                </a:solidFill>
                <a:latin typeface="Bodoni"/>
                <a:ea typeface="Bodoni"/>
                <a:cs typeface="Bodoni"/>
                <a:sym typeface="Bodoni"/>
              </a:rPr>
              <a:t>3: Green</a:t>
            </a:r>
            <a:endParaRPr/>
          </a:p>
        </p:txBody>
      </p:sp>
      <p:sp>
        <p:nvSpPr>
          <p:cNvPr id="2702" name="Google Shape;2702;p375"/>
          <p:cNvSpPr txBox="1"/>
          <p:nvPr/>
        </p:nvSpPr>
        <p:spPr>
          <a:xfrm>
            <a:off x="5869377" y="196334"/>
            <a:ext cx="19050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a:p>
        </p:txBody>
      </p:sp>
      <p:pic>
        <p:nvPicPr>
          <p:cNvPr id="2703" name="Google Shape;2703;p375" descr="Screen Shot 2014-11-15 at 11.23.42 AM.png"/>
          <p:cNvPicPr preferRelativeResize="0"/>
          <p:nvPr/>
        </p:nvPicPr>
        <p:blipFill rotWithShape="1">
          <a:blip r:embed="rId4">
            <a:alphaModFix/>
          </a:blip>
          <a:srcRect/>
          <a:stretch/>
        </p:blipFill>
        <p:spPr>
          <a:xfrm>
            <a:off x="3828987" y="5321311"/>
            <a:ext cx="930345" cy="1155689"/>
          </a:xfrm>
          <a:prstGeom prst="rect">
            <a:avLst/>
          </a:prstGeom>
          <a:noFill/>
          <a:ln>
            <a:noFill/>
          </a:ln>
        </p:spPr>
      </p:pic>
      <p:pic>
        <p:nvPicPr>
          <p:cNvPr id="2704" name="Google Shape;2704;p375"/>
          <p:cNvPicPr preferRelativeResize="0"/>
          <p:nvPr/>
        </p:nvPicPr>
        <p:blipFill rotWithShape="1">
          <a:blip r:embed="rId5">
            <a:alphaModFix/>
          </a:blip>
          <a:srcRect/>
          <a:stretch/>
        </p:blipFill>
        <p:spPr>
          <a:xfrm>
            <a:off x="3985883" y="5562600"/>
            <a:ext cx="639654" cy="422171"/>
          </a:xfrm>
          <a:prstGeom prst="rect">
            <a:avLst/>
          </a:prstGeom>
          <a:noFill/>
          <a:ln>
            <a:noFill/>
          </a:ln>
        </p:spPr>
      </p:pic>
    </p:spTree>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37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2710" name="Google Shape;2710;p376"/>
          <p:cNvPicPr preferRelativeResize="0"/>
          <p:nvPr/>
        </p:nvPicPr>
        <p:blipFill rotWithShape="1">
          <a:blip r:embed="rId3">
            <a:alphaModFix/>
          </a:blip>
          <a:srcRect t="14596" b="10077"/>
          <a:stretch/>
        </p:blipFill>
        <p:spPr>
          <a:xfrm>
            <a:off x="-3920" y="-1"/>
            <a:ext cx="9397102" cy="7078467"/>
          </a:xfrm>
          <a:prstGeom prst="rect">
            <a:avLst/>
          </a:prstGeom>
          <a:noFill/>
          <a:ln>
            <a:noFill/>
          </a:ln>
        </p:spPr>
      </p:pic>
      <p:sp>
        <p:nvSpPr>
          <p:cNvPr id="2711" name="Google Shape;2711;p376"/>
          <p:cNvSpPr/>
          <p:nvPr/>
        </p:nvSpPr>
        <p:spPr>
          <a:xfrm>
            <a:off x="609600" y="2362200"/>
            <a:ext cx="2438400" cy="1905000"/>
          </a:xfrm>
          <a:prstGeom prst="wedgeRoundRectCallout">
            <a:avLst>
              <a:gd name="adj1" fmla="val 44068"/>
              <a:gd name="adj2" fmla="val -96827"/>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500"/>
              <a:buFont typeface="Times"/>
              <a:buNone/>
            </a:pPr>
            <a:r>
              <a:rPr lang="en-US" sz="3500" b="0" i="0" u="none" strike="noStrike" cap="none">
                <a:solidFill>
                  <a:schemeClr val="dk1"/>
                </a:solidFill>
                <a:latin typeface="Times"/>
                <a:ea typeface="Times"/>
                <a:cs typeface="Times"/>
                <a:sym typeface="Times"/>
              </a:rPr>
              <a:t>Last stretch of Road to Cali</a:t>
            </a:r>
            <a:endParaRPr sz="3500" b="0" i="0" u="none" strike="noStrike" cap="none">
              <a:solidFill>
                <a:schemeClr val="dk1"/>
              </a:solidFill>
              <a:latin typeface="Times"/>
              <a:ea typeface="Times"/>
              <a:cs typeface="Times"/>
              <a:sym typeface="Time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pic>
        <p:nvPicPr>
          <p:cNvPr id="2716" name="Google Shape;2716;p377" descr="crops"/>
          <p:cNvPicPr preferRelativeResize="0"/>
          <p:nvPr/>
        </p:nvPicPr>
        <p:blipFill rotWithShape="1">
          <a:blip r:embed="rId3">
            <a:alphaModFix/>
          </a:blip>
          <a:srcRect/>
          <a:stretch/>
        </p:blipFill>
        <p:spPr>
          <a:xfrm>
            <a:off x="0" y="0"/>
            <a:ext cx="9372600" cy="7029450"/>
          </a:xfrm>
          <a:prstGeom prst="rect">
            <a:avLst/>
          </a:prstGeom>
          <a:noFill/>
          <a:ln>
            <a:noFill/>
          </a:ln>
        </p:spPr>
      </p:pic>
      <p:sp>
        <p:nvSpPr>
          <p:cNvPr id="2717" name="Google Shape;2717;p377"/>
          <p:cNvSpPr/>
          <p:nvPr/>
        </p:nvSpPr>
        <p:spPr>
          <a:xfrm>
            <a:off x="-32098" y="0"/>
            <a:ext cx="9404697" cy="24006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Finally Reach California and settle in the newly named town of Mira Loma</a:t>
            </a:r>
            <a:endParaRPr/>
          </a:p>
        </p:txBody>
      </p:sp>
      <p:pic>
        <p:nvPicPr>
          <p:cNvPr id="2718" name="Google Shape;2718;p377"/>
          <p:cNvPicPr preferRelativeResize="0"/>
          <p:nvPr/>
        </p:nvPicPr>
        <p:blipFill rotWithShape="1">
          <a:blip r:embed="rId4">
            <a:alphaModFix/>
          </a:blip>
          <a:srcRect/>
          <a:stretch/>
        </p:blipFill>
        <p:spPr>
          <a:xfrm rot="-309253">
            <a:off x="549182" y="2853137"/>
            <a:ext cx="2926935" cy="387590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2719" name="Google Shape;2719;p377"/>
          <p:cNvPicPr preferRelativeResize="0"/>
          <p:nvPr/>
        </p:nvPicPr>
        <p:blipFill rotWithShape="1">
          <a:blip r:embed="rId5">
            <a:alphaModFix/>
          </a:blip>
          <a:srcRect/>
          <a:stretch/>
        </p:blipFill>
        <p:spPr>
          <a:xfrm>
            <a:off x="3429000" y="2514600"/>
            <a:ext cx="5207000" cy="4165600"/>
          </a:xfrm>
          <a:prstGeom prst="rect">
            <a:avLst/>
          </a:prstGeom>
          <a:noFill/>
          <a:ln>
            <a:noFill/>
          </a:ln>
        </p:spPr>
      </p:pic>
      <p:sp>
        <p:nvSpPr>
          <p:cNvPr id="2720" name="Google Shape;2720;p37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r>
              <a:rPr lang="en-US"/>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Effect transition="in" filter="fade">
                                      <p:cBhvr>
                                        <p:cTn id="7" dur="500"/>
                                        <p:tgtEl>
                                          <p:spTgt spid="2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24"/>
        <p:cNvGrpSpPr/>
        <p:nvPr/>
      </p:nvGrpSpPr>
      <p:grpSpPr>
        <a:xfrm>
          <a:off x="0" y="0"/>
          <a:ext cx="0" cy="0"/>
          <a:chOff x="0" y="0"/>
          <a:chExt cx="0" cy="0"/>
        </a:xfrm>
      </p:grpSpPr>
      <p:pic>
        <p:nvPicPr>
          <p:cNvPr id="2725" name="Google Shape;2725;p378" descr="Color America"/>
          <p:cNvPicPr preferRelativeResize="0"/>
          <p:nvPr/>
        </p:nvPicPr>
        <p:blipFill rotWithShape="1">
          <a:blip r:embed="rId3">
            <a:alphaModFix/>
          </a:blip>
          <a:srcRect/>
          <a:stretch/>
        </p:blipFill>
        <p:spPr>
          <a:xfrm>
            <a:off x="0" y="0"/>
            <a:ext cx="9448800" cy="7161196"/>
          </a:xfrm>
          <a:prstGeom prst="rect">
            <a:avLst/>
          </a:prstGeom>
          <a:noFill/>
          <a:ln>
            <a:noFill/>
          </a:ln>
        </p:spPr>
      </p:pic>
      <p:sp>
        <p:nvSpPr>
          <p:cNvPr id="2726" name="Google Shape;2726;p378"/>
          <p:cNvSpPr/>
          <p:nvPr/>
        </p:nvSpPr>
        <p:spPr>
          <a:xfrm>
            <a:off x="-32098" y="0"/>
            <a:ext cx="9404697"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Okies in California</a:t>
            </a:r>
            <a:endParaRPr/>
          </a:p>
        </p:txBody>
      </p:sp>
      <p:sp>
        <p:nvSpPr>
          <p:cNvPr id="2727" name="Google Shape;2727;p378"/>
          <p:cNvSpPr/>
          <p:nvPr/>
        </p:nvSpPr>
        <p:spPr>
          <a:xfrm>
            <a:off x="798225" y="966050"/>
            <a:ext cx="4572000" cy="3979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FFFFFF"/>
              </a:buClr>
              <a:buSzPts val="3500"/>
              <a:buChar char="•"/>
            </a:pPr>
            <a:r>
              <a:rPr lang="en-US" sz="3500" b="1">
                <a:solidFill>
                  <a:srgbClr val="FFFFFF"/>
                </a:solidFill>
                <a:latin typeface="Times"/>
                <a:ea typeface="Times"/>
                <a:cs typeface="Times"/>
                <a:sym typeface="Times"/>
              </a:rPr>
              <a:t>Migrant workers become source of cheap labor</a:t>
            </a:r>
            <a:endParaRPr b="1"/>
          </a:p>
          <a:p>
            <a:pPr marL="285750" marR="0" lvl="0" indent="-285750" algn="l" rtl="0">
              <a:lnSpc>
                <a:spcPct val="90000"/>
              </a:lnSpc>
              <a:spcBef>
                <a:spcPts val="0"/>
              </a:spcBef>
              <a:spcAft>
                <a:spcPts val="0"/>
              </a:spcAft>
              <a:buClr>
                <a:srgbClr val="FFFFFF"/>
              </a:buClr>
              <a:buSzPts val="3500"/>
              <a:buChar char="•"/>
            </a:pPr>
            <a:r>
              <a:rPr lang="en-US" sz="3500" b="1">
                <a:solidFill>
                  <a:srgbClr val="FFFFFF"/>
                </a:solidFill>
                <a:latin typeface="Times"/>
                <a:ea typeface="Times"/>
                <a:cs typeface="Times"/>
                <a:sym typeface="Times"/>
              </a:rPr>
              <a:t>Okies were not welcomed as they added to the job competition of the area</a:t>
            </a:r>
            <a:endParaRPr b="1"/>
          </a:p>
        </p:txBody>
      </p:sp>
    </p:spTree>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pic>
        <p:nvPicPr>
          <p:cNvPr id="2732" name="Google Shape;2732;p379"/>
          <p:cNvPicPr preferRelativeResize="0"/>
          <p:nvPr/>
        </p:nvPicPr>
        <p:blipFill rotWithShape="1">
          <a:blip r:embed="rId3">
            <a:alphaModFix/>
          </a:blip>
          <a:srcRect/>
          <a:stretch/>
        </p:blipFill>
        <p:spPr>
          <a:xfrm>
            <a:off x="0" y="-10974"/>
            <a:ext cx="9296400" cy="6969760"/>
          </a:xfrm>
          <a:prstGeom prst="rect">
            <a:avLst/>
          </a:prstGeom>
          <a:noFill/>
          <a:ln>
            <a:noFill/>
          </a:ln>
        </p:spPr>
      </p:pic>
      <p:sp>
        <p:nvSpPr>
          <p:cNvPr id="2733" name="Google Shape;2733;p379"/>
          <p:cNvSpPr/>
          <p:nvPr/>
        </p:nvSpPr>
        <p:spPr>
          <a:xfrm>
            <a:off x="533400" y="304800"/>
            <a:ext cx="4953000" cy="6247864"/>
          </a:xfrm>
          <a:prstGeom prst="rect">
            <a:avLst/>
          </a:prstGeom>
          <a:noFill/>
          <a:ln>
            <a:noFill/>
          </a:ln>
        </p:spPr>
        <p:txBody>
          <a:bodyPr spcFirstLastPara="1" wrap="square" lIns="91425" tIns="45700" rIns="91425" bIns="45700" anchor="t" anchorCtr="0">
            <a:noAutofit/>
          </a:bodyPr>
          <a:lstStyle/>
          <a:p>
            <a:pPr marL="285750" marR="0" lvl="0" indent="-273050" algn="l" rtl="0">
              <a:spcBef>
                <a:spcPts val="0"/>
              </a:spcBef>
              <a:spcAft>
                <a:spcPts val="0"/>
              </a:spcAft>
              <a:buClr>
                <a:schemeClr val="accent3"/>
              </a:buClr>
              <a:buSzPts val="2300"/>
              <a:buChar char="•"/>
            </a:pPr>
            <a:r>
              <a:rPr lang="en-US" sz="2300" b="1">
                <a:solidFill>
                  <a:schemeClr val="accent3"/>
                </a:solidFill>
                <a:highlight>
                  <a:schemeClr val="lt1"/>
                </a:highlight>
                <a:latin typeface="Times"/>
                <a:ea typeface="Times"/>
                <a:cs typeface="Times"/>
                <a:sym typeface="Times"/>
              </a:rPr>
              <a:t>The corporate owned larger and more modernized farms of CA along with the crops were unfamiliar</a:t>
            </a:r>
            <a:endParaRPr sz="1200" b="1">
              <a:solidFill>
                <a:schemeClr val="accent3"/>
              </a:solidFill>
              <a:highlight>
                <a:schemeClr val="lt1"/>
              </a:highlight>
            </a:endParaRPr>
          </a:p>
          <a:p>
            <a:pPr marL="285750" marR="0" lvl="0" indent="-273050" algn="l" rtl="0">
              <a:spcBef>
                <a:spcPts val="0"/>
              </a:spcBef>
              <a:spcAft>
                <a:spcPts val="0"/>
              </a:spcAft>
              <a:buClr>
                <a:schemeClr val="accent3"/>
              </a:buClr>
              <a:buSzPts val="2300"/>
              <a:buChar char="•"/>
            </a:pPr>
            <a:r>
              <a:rPr lang="en-US" sz="2300" b="1">
                <a:solidFill>
                  <a:schemeClr val="accent3"/>
                </a:solidFill>
                <a:highlight>
                  <a:schemeClr val="lt1"/>
                </a:highlight>
                <a:latin typeface="Times"/>
                <a:ea typeface="Times"/>
                <a:cs typeface="Times"/>
                <a:sym typeface="Times"/>
              </a:rPr>
              <a:t>Life for migrant workers was hard</a:t>
            </a:r>
            <a:endParaRPr sz="1200" b="1">
              <a:solidFill>
                <a:schemeClr val="accent3"/>
              </a:solidFill>
              <a:highlight>
                <a:schemeClr val="lt1"/>
              </a:highlight>
            </a:endParaRPr>
          </a:p>
          <a:p>
            <a:pPr marL="914400" marR="0" lvl="1" indent="-374650" algn="l" rtl="0">
              <a:spcBef>
                <a:spcPts val="0"/>
              </a:spcBef>
              <a:spcAft>
                <a:spcPts val="0"/>
              </a:spcAft>
              <a:buClr>
                <a:schemeClr val="accent3"/>
              </a:buClr>
              <a:buSzPts val="2300"/>
              <a:buChar char="○"/>
            </a:pPr>
            <a:r>
              <a:rPr lang="en-US" sz="2300" b="1">
                <a:solidFill>
                  <a:schemeClr val="accent3"/>
                </a:solidFill>
                <a:highlight>
                  <a:schemeClr val="lt1"/>
                </a:highlight>
                <a:latin typeface="Times"/>
                <a:ea typeface="Times"/>
                <a:cs typeface="Times"/>
                <a:sym typeface="Times"/>
              </a:rPr>
              <a:t>paid by the quantity of fruit and cotton picked </a:t>
            </a:r>
            <a:endParaRPr sz="1200" b="1">
              <a:solidFill>
                <a:schemeClr val="accent3"/>
              </a:solidFill>
              <a:highlight>
                <a:schemeClr val="lt1"/>
              </a:highlight>
            </a:endParaRPr>
          </a:p>
          <a:p>
            <a:pPr marL="914400" marR="0" lvl="1" indent="-374650" algn="l" rtl="0">
              <a:spcBef>
                <a:spcPts val="0"/>
              </a:spcBef>
              <a:spcAft>
                <a:spcPts val="0"/>
              </a:spcAft>
              <a:buClr>
                <a:schemeClr val="accent3"/>
              </a:buClr>
              <a:buSzPts val="2300"/>
              <a:buChar char="○"/>
            </a:pPr>
            <a:r>
              <a:rPr lang="en-US" sz="2300" b="1">
                <a:solidFill>
                  <a:schemeClr val="accent3"/>
                </a:solidFill>
                <a:highlight>
                  <a:schemeClr val="lt1"/>
                </a:highlight>
                <a:latin typeface="Times"/>
                <a:ea typeface="Times"/>
                <a:cs typeface="Times"/>
                <a:sym typeface="Times"/>
              </a:rPr>
              <a:t>earnings ranging from seventy-five cents to $1.25 a day</a:t>
            </a:r>
            <a:endParaRPr sz="1200" b="1">
              <a:solidFill>
                <a:schemeClr val="accent3"/>
              </a:solidFill>
              <a:highlight>
                <a:schemeClr val="lt1"/>
              </a:highlight>
            </a:endParaRPr>
          </a:p>
          <a:p>
            <a:pPr marL="285750" marR="0" lvl="0" indent="-273050" algn="l" rtl="0">
              <a:spcBef>
                <a:spcPts val="0"/>
              </a:spcBef>
              <a:spcAft>
                <a:spcPts val="0"/>
              </a:spcAft>
              <a:buClr>
                <a:schemeClr val="accent3"/>
              </a:buClr>
              <a:buSzPts val="2300"/>
              <a:buChar char="•"/>
            </a:pPr>
            <a:r>
              <a:rPr lang="en-US" sz="2300" b="1">
                <a:solidFill>
                  <a:schemeClr val="accent3"/>
                </a:solidFill>
                <a:highlight>
                  <a:schemeClr val="lt1"/>
                </a:highlight>
                <a:latin typeface="Times"/>
                <a:ea typeface="Times"/>
                <a:cs typeface="Times"/>
                <a:sym typeface="Times"/>
              </a:rPr>
              <a:t>Out of that, they had to pay twenty-five cents a day to rent a tar-paper shack with no floor or plumbing</a:t>
            </a:r>
            <a:endParaRPr sz="1200" b="1">
              <a:solidFill>
                <a:schemeClr val="accent3"/>
              </a:solidFill>
              <a:highlight>
                <a:schemeClr val="lt1"/>
              </a:highlight>
            </a:endParaRPr>
          </a:p>
          <a:p>
            <a:pPr marL="285750" marR="0" lvl="0" indent="-273050" algn="l" rtl="0">
              <a:spcBef>
                <a:spcPts val="0"/>
              </a:spcBef>
              <a:spcAft>
                <a:spcPts val="0"/>
              </a:spcAft>
              <a:buClr>
                <a:schemeClr val="accent3"/>
              </a:buClr>
              <a:buSzPts val="2300"/>
              <a:buChar char="•"/>
            </a:pPr>
            <a:r>
              <a:rPr lang="en-US" sz="2300" b="1">
                <a:solidFill>
                  <a:schemeClr val="accent3"/>
                </a:solidFill>
                <a:highlight>
                  <a:schemeClr val="lt1"/>
                </a:highlight>
                <a:latin typeface="Times"/>
                <a:ea typeface="Times"/>
                <a:cs typeface="Times"/>
                <a:sym typeface="Times"/>
              </a:rPr>
              <a:t>In larger ranches, they often had to buy their groceries from a high-priced company store</a:t>
            </a:r>
            <a:endParaRPr sz="1200" b="1">
              <a:solidFill>
                <a:schemeClr val="accent3"/>
              </a:solidFill>
              <a:highlight>
                <a:schemeClr val="lt1"/>
              </a:highlight>
            </a:endParaRPr>
          </a:p>
        </p:txBody>
      </p:sp>
      <p:sp>
        <p:nvSpPr>
          <p:cNvPr id="2734" name="Google Shape;2734;p379"/>
          <p:cNvSpPr/>
          <p:nvPr/>
        </p:nvSpPr>
        <p:spPr>
          <a:xfrm>
            <a:off x="4953000" y="0"/>
            <a:ext cx="4419599" cy="16312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chemeClr val="accent3"/>
                </a:solidFill>
                <a:latin typeface="Limelight"/>
                <a:ea typeface="Limelight"/>
                <a:cs typeface="Limelight"/>
                <a:sym typeface="Limelight"/>
              </a:rPr>
              <a:t>New Struggles</a:t>
            </a:r>
            <a:endParaRPr>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sp>
        <p:nvSpPr>
          <p:cNvPr id="2739" name="Google Shape;2739;p380"/>
          <p:cNvSpPr txBox="1">
            <a:spLocks noGrp="1"/>
          </p:cNvSpPr>
          <p:nvPr>
            <p:ph type="body" idx="3"/>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a:buChar char="•"/>
            </a:pPr>
            <a:r>
              <a:rPr lang="en-US"/>
              <a:t>Hopefully thing will get better with the new President FDR</a:t>
            </a:r>
            <a:endParaRPr/>
          </a:p>
        </p:txBody>
      </p:sp>
      <p:pic>
        <p:nvPicPr>
          <p:cNvPr id="2740" name="Google Shape;2740;p380"/>
          <p:cNvPicPr preferRelativeResize="0"/>
          <p:nvPr/>
        </p:nvPicPr>
        <p:blipFill rotWithShape="1">
          <a:blip r:embed="rId3">
            <a:alphaModFix/>
          </a:blip>
          <a:srcRect b="25405"/>
          <a:stretch/>
        </p:blipFill>
        <p:spPr>
          <a:xfrm>
            <a:off x="0" y="1"/>
            <a:ext cx="9180507" cy="6885380"/>
          </a:xfrm>
          <a:prstGeom prst="rect">
            <a:avLst/>
          </a:prstGeom>
          <a:noFill/>
          <a:ln>
            <a:noFill/>
          </a:ln>
        </p:spPr>
      </p:pic>
      <p:sp>
        <p:nvSpPr>
          <p:cNvPr id="2741" name="Google Shape;2741;p380"/>
          <p:cNvSpPr/>
          <p:nvPr/>
        </p:nvSpPr>
        <p:spPr>
          <a:xfrm>
            <a:off x="5029200" y="304800"/>
            <a:ext cx="3581400" cy="2590800"/>
          </a:xfrm>
          <a:prstGeom prst="wedgeRoundRectCallout">
            <a:avLst>
              <a:gd name="adj1" fmla="val -84540"/>
              <a:gd name="adj2" fmla="val 36177"/>
              <a:gd name="adj3"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0"/>
              <a:buFont typeface="Times"/>
              <a:buNone/>
            </a:pPr>
            <a:r>
              <a:rPr lang="en-US" sz="3000" b="0" i="0" u="none" strike="noStrike" cap="none">
                <a:solidFill>
                  <a:schemeClr val="dk1"/>
                </a:solidFill>
                <a:latin typeface="Times"/>
                <a:ea typeface="Times"/>
                <a:cs typeface="Times"/>
                <a:sym typeface="Times"/>
              </a:rPr>
              <a:t>Hopefully the new President, Franklin Roosevelt will be able to pull us out of this mess</a:t>
            </a:r>
            <a:endParaRPr sz="3000" b="0" i="0" u="none" strike="noStrike" cap="none">
              <a:solidFill>
                <a:schemeClr val="dk1"/>
              </a:solidFill>
              <a:latin typeface="Times"/>
              <a:ea typeface="Times"/>
              <a:cs typeface="Times"/>
              <a:sym typeface="Time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745"/>
        <p:cNvGrpSpPr/>
        <p:nvPr/>
      </p:nvGrpSpPr>
      <p:grpSpPr>
        <a:xfrm>
          <a:off x="0" y="0"/>
          <a:ext cx="0" cy="0"/>
          <a:chOff x="0" y="0"/>
          <a:chExt cx="0" cy="0"/>
        </a:xfrm>
      </p:grpSpPr>
      <p:pic>
        <p:nvPicPr>
          <p:cNvPr id="2746" name="Google Shape;2746;p381"/>
          <p:cNvPicPr preferRelativeResize="0"/>
          <p:nvPr/>
        </p:nvPicPr>
        <p:blipFill rotWithShape="1">
          <a:blip r:embed="rId3">
            <a:alphaModFix/>
          </a:blip>
          <a:srcRect t="7071" b="-278"/>
          <a:stretch/>
        </p:blipFill>
        <p:spPr>
          <a:xfrm>
            <a:off x="-24013" y="0"/>
            <a:ext cx="9260931" cy="7031434"/>
          </a:xfrm>
          <a:prstGeom prst="rect">
            <a:avLst/>
          </a:prstGeom>
          <a:noFill/>
          <a:ln>
            <a:noFill/>
          </a:ln>
        </p:spPr>
      </p:pic>
      <p:sp>
        <p:nvSpPr>
          <p:cNvPr id="2747" name="Google Shape;2747;p381"/>
          <p:cNvSpPr/>
          <p:nvPr/>
        </p:nvSpPr>
        <p:spPr>
          <a:xfrm>
            <a:off x="228600" y="1676400"/>
            <a:ext cx="8597614" cy="493981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FFFFFF"/>
              </a:buClr>
              <a:buSzPts val="3500"/>
              <a:buChar char="•"/>
            </a:pPr>
            <a:r>
              <a:rPr lang="en-US" sz="3500" b="1">
                <a:solidFill>
                  <a:srgbClr val="FFFFFF"/>
                </a:solidFill>
                <a:latin typeface="Times"/>
                <a:ea typeface="Times"/>
                <a:cs typeface="Times"/>
                <a:sym typeface="Times"/>
              </a:rPr>
              <a:t>Hoover was not re-elected President</a:t>
            </a:r>
            <a:endParaRPr b="1"/>
          </a:p>
          <a:p>
            <a:pPr marL="285750" marR="0" lvl="0" indent="-285750" algn="l" rtl="0">
              <a:spcBef>
                <a:spcPts val="0"/>
              </a:spcBef>
              <a:spcAft>
                <a:spcPts val="0"/>
              </a:spcAft>
              <a:buClr>
                <a:srgbClr val="FFFFFF"/>
              </a:buClr>
              <a:buSzPts val="3500"/>
              <a:buChar char="•"/>
            </a:pPr>
            <a:r>
              <a:rPr lang="en-US" sz="3500" b="1">
                <a:solidFill>
                  <a:srgbClr val="FFFFFF"/>
                </a:solidFill>
                <a:latin typeface="Times"/>
                <a:ea typeface="Times"/>
                <a:cs typeface="Times"/>
                <a:sym typeface="Times"/>
              </a:rPr>
              <a:t>Franklin D Roosevelt is elected in 1932</a:t>
            </a:r>
            <a:endParaRPr b="1"/>
          </a:p>
          <a:p>
            <a:pPr marL="285750" marR="0" lvl="0" indent="-285750" algn="l" rtl="0">
              <a:spcBef>
                <a:spcPts val="0"/>
              </a:spcBef>
              <a:spcAft>
                <a:spcPts val="0"/>
              </a:spcAft>
              <a:buClr>
                <a:srgbClr val="FFFFFF"/>
              </a:buClr>
              <a:buSzPts val="3500"/>
              <a:buChar char="•"/>
            </a:pPr>
            <a:r>
              <a:rPr lang="en-US" sz="3500" b="1">
                <a:solidFill>
                  <a:srgbClr val="FFFFFF"/>
                </a:solidFill>
                <a:latin typeface="Times"/>
                <a:ea typeface="Times"/>
                <a:cs typeface="Times"/>
                <a:sym typeface="Times"/>
              </a:rPr>
              <a:t>Though the relief and reform measures put into place by President Franklin D. Roosevelt helped lessen the worst effects of the Great Depression in the 1930s, the economy would not fully turn around until after 1939, when World War II kicked American industry into high gear</a:t>
            </a:r>
            <a:endParaRPr b="1"/>
          </a:p>
        </p:txBody>
      </p:sp>
      <p:sp>
        <p:nvSpPr>
          <p:cNvPr id="2748" name="Google Shape;2748;p381"/>
          <p:cNvSpPr/>
          <p:nvPr/>
        </p:nvSpPr>
        <p:spPr>
          <a:xfrm>
            <a:off x="457200" y="381000"/>
            <a:ext cx="6324599" cy="8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0" b="1">
                <a:solidFill>
                  <a:srgbClr val="FFC000"/>
                </a:solidFill>
                <a:latin typeface="Limelight"/>
                <a:ea typeface="Limelight"/>
                <a:cs typeface="Limelight"/>
                <a:sym typeface="Limelight"/>
              </a:rPr>
              <a:t>FDR</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2753" name="Google Shape;2753;p382"/>
          <p:cNvPicPr preferRelativeResize="0">
            <a:picLocks noGrp="1"/>
          </p:cNvPicPr>
          <p:nvPr>
            <p:ph type="body" idx="1"/>
          </p:nvPr>
        </p:nvPicPr>
        <p:blipFill rotWithShape="1">
          <a:blip r:embed="rId3">
            <a:alphaModFix/>
          </a:blip>
          <a:srcRect t="30136" b="30136"/>
          <a:stretch/>
        </p:blipFill>
        <p:spPr>
          <a:xfrm>
            <a:off x="685800" y="1981200"/>
            <a:ext cx="3810000" cy="1981200"/>
          </a:xfrm>
          <a:prstGeom prst="rect">
            <a:avLst/>
          </a:prstGeom>
          <a:noFill/>
          <a:ln>
            <a:noFill/>
          </a:ln>
        </p:spPr>
      </p:pic>
      <p:pic>
        <p:nvPicPr>
          <p:cNvPr id="2754" name="Google Shape;2754;p382"/>
          <p:cNvPicPr preferRelativeResize="0">
            <a:picLocks noGrp="1"/>
          </p:cNvPicPr>
          <p:nvPr>
            <p:ph type="body" idx="2"/>
          </p:nvPr>
        </p:nvPicPr>
        <p:blipFill rotWithShape="1">
          <a:blip r:embed="rId3">
            <a:alphaModFix/>
          </a:blip>
          <a:srcRect t="30136" b="30136"/>
          <a:stretch/>
        </p:blipFill>
        <p:spPr>
          <a:xfrm>
            <a:off x="685800" y="4114800"/>
            <a:ext cx="3810000" cy="1981200"/>
          </a:xfrm>
          <a:prstGeom prst="rect">
            <a:avLst/>
          </a:prstGeom>
          <a:noFill/>
          <a:ln>
            <a:noFill/>
          </a:ln>
        </p:spPr>
      </p:pic>
      <p:sp>
        <p:nvSpPr>
          <p:cNvPr id="2755" name="Google Shape;2755;p382"/>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756" name="Google Shape;2756;p382"/>
          <p:cNvPicPr preferRelativeResize="0"/>
          <p:nvPr/>
        </p:nvPicPr>
        <p:blipFill rotWithShape="1">
          <a:blip r:embed="rId3">
            <a:alphaModFix/>
          </a:blip>
          <a:srcRect t="12525" b="31114"/>
          <a:stretch/>
        </p:blipFill>
        <p:spPr>
          <a:xfrm>
            <a:off x="-151666" y="1"/>
            <a:ext cx="9448065" cy="6969884"/>
          </a:xfrm>
          <a:prstGeom prst="rect">
            <a:avLst/>
          </a:prstGeom>
          <a:noFill/>
          <a:ln>
            <a:noFill/>
          </a:ln>
        </p:spPr>
      </p:pic>
      <p:sp>
        <p:nvSpPr>
          <p:cNvPr id="2757" name="Google Shape;2757;p382"/>
          <p:cNvSpPr/>
          <p:nvPr/>
        </p:nvSpPr>
        <p:spPr>
          <a:xfrm>
            <a:off x="3657600" y="-107216"/>
            <a:ext cx="5486400" cy="16312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How Does your story end?</a:t>
            </a:r>
            <a:endParaRPr/>
          </a:p>
        </p:txBody>
      </p:sp>
      <p:sp>
        <p:nvSpPr>
          <p:cNvPr id="2758" name="Google Shape;2758;p382"/>
          <p:cNvSpPr txBox="1"/>
          <p:nvPr/>
        </p:nvSpPr>
        <p:spPr>
          <a:xfrm>
            <a:off x="4724400" y="2286000"/>
            <a:ext cx="3886200" cy="39395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a:solidFill>
                  <a:srgbClr val="FFFFFF"/>
                </a:solidFill>
                <a:latin typeface="Times"/>
                <a:ea typeface="Times"/>
                <a:cs typeface="Times"/>
                <a:sym typeface="Times"/>
              </a:rPr>
              <a:t>Add up all your numbers &amp; record the sum on your sheet</a:t>
            </a:r>
            <a:endParaRPr/>
          </a:p>
        </p:txBody>
      </p:sp>
      <p:pic>
        <p:nvPicPr>
          <p:cNvPr id="2759" name="Google Shape;2759;p382" descr="Screen Shot 2014-11-15 at 11.23.42 AM.png"/>
          <p:cNvPicPr preferRelativeResize="0"/>
          <p:nvPr/>
        </p:nvPicPr>
        <p:blipFill rotWithShape="1">
          <a:blip r:embed="rId4">
            <a:alphaModFix/>
          </a:blip>
          <a:srcRect/>
          <a:stretch/>
        </p:blipFill>
        <p:spPr>
          <a:xfrm>
            <a:off x="228599" y="228600"/>
            <a:ext cx="930345" cy="1155689"/>
          </a:xfrm>
          <a:prstGeom prst="rect">
            <a:avLst/>
          </a:prstGeom>
          <a:noFill/>
          <a:ln>
            <a:noFill/>
          </a:ln>
        </p:spPr>
      </p:pic>
      <p:pic>
        <p:nvPicPr>
          <p:cNvPr id="2760" name="Google Shape;2760;p382"/>
          <p:cNvPicPr preferRelativeResize="0"/>
          <p:nvPr/>
        </p:nvPicPr>
        <p:blipFill rotWithShape="1">
          <a:blip r:embed="rId5">
            <a:alphaModFix/>
          </a:blip>
          <a:srcRect/>
          <a:stretch/>
        </p:blipFill>
        <p:spPr>
          <a:xfrm>
            <a:off x="445965" y="457200"/>
            <a:ext cx="544635" cy="54463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pic>
        <p:nvPicPr>
          <p:cNvPr id="2765" name="Google Shape;2765;p383"/>
          <p:cNvPicPr preferRelativeResize="0">
            <a:picLocks noGrp="1"/>
          </p:cNvPicPr>
          <p:nvPr>
            <p:ph type="body" idx="1"/>
          </p:nvPr>
        </p:nvPicPr>
        <p:blipFill rotWithShape="1">
          <a:blip r:embed="rId3">
            <a:alphaModFix/>
          </a:blip>
          <a:srcRect t="30136" b="30136"/>
          <a:stretch/>
        </p:blipFill>
        <p:spPr>
          <a:xfrm>
            <a:off x="685800" y="1981200"/>
            <a:ext cx="3810000" cy="1981200"/>
          </a:xfrm>
          <a:prstGeom prst="rect">
            <a:avLst/>
          </a:prstGeom>
          <a:noFill/>
          <a:ln>
            <a:noFill/>
          </a:ln>
        </p:spPr>
      </p:pic>
      <p:pic>
        <p:nvPicPr>
          <p:cNvPr id="2766" name="Google Shape;2766;p383"/>
          <p:cNvPicPr preferRelativeResize="0">
            <a:picLocks noGrp="1"/>
          </p:cNvPicPr>
          <p:nvPr>
            <p:ph type="body" idx="2"/>
          </p:nvPr>
        </p:nvPicPr>
        <p:blipFill rotWithShape="1">
          <a:blip r:embed="rId3">
            <a:alphaModFix/>
          </a:blip>
          <a:srcRect t="30136" b="30136"/>
          <a:stretch/>
        </p:blipFill>
        <p:spPr>
          <a:xfrm>
            <a:off x="685800" y="4114800"/>
            <a:ext cx="3810000" cy="1981200"/>
          </a:xfrm>
          <a:prstGeom prst="rect">
            <a:avLst/>
          </a:prstGeom>
          <a:noFill/>
          <a:ln>
            <a:noFill/>
          </a:ln>
        </p:spPr>
      </p:pic>
      <p:sp>
        <p:nvSpPr>
          <p:cNvPr id="2767" name="Google Shape;2767;p383"/>
          <p:cNvSpPr txBox="1">
            <a:spLocks noGrp="1"/>
          </p:cNvSpPr>
          <p:nvPr>
            <p:ph type="body" idx="3"/>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a:buNone/>
            </a:pPr>
            <a:endParaRPr/>
          </a:p>
        </p:txBody>
      </p:sp>
      <p:pic>
        <p:nvPicPr>
          <p:cNvPr id="2768" name="Google Shape;2768;p383"/>
          <p:cNvPicPr preferRelativeResize="0"/>
          <p:nvPr/>
        </p:nvPicPr>
        <p:blipFill rotWithShape="1">
          <a:blip r:embed="rId3">
            <a:alphaModFix/>
          </a:blip>
          <a:srcRect t="12525" b="31114"/>
          <a:stretch/>
        </p:blipFill>
        <p:spPr>
          <a:xfrm>
            <a:off x="-151666" y="1"/>
            <a:ext cx="9448065" cy="6969884"/>
          </a:xfrm>
          <a:prstGeom prst="rect">
            <a:avLst/>
          </a:prstGeom>
          <a:noFill/>
          <a:ln>
            <a:noFill/>
          </a:ln>
        </p:spPr>
      </p:pic>
      <p:sp>
        <p:nvSpPr>
          <p:cNvPr id="2769" name="Google Shape;2769;p383"/>
          <p:cNvSpPr/>
          <p:nvPr/>
        </p:nvSpPr>
        <p:spPr>
          <a:xfrm>
            <a:off x="3672546" y="228600"/>
            <a:ext cx="5486400" cy="16312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C000"/>
                </a:solidFill>
                <a:latin typeface="Limelight"/>
                <a:ea typeface="Limelight"/>
                <a:cs typeface="Limelight"/>
                <a:sym typeface="Limelight"/>
              </a:rPr>
              <a:t>How Does your story end?</a:t>
            </a:r>
            <a:endParaRPr/>
          </a:p>
        </p:txBody>
      </p:sp>
      <p:sp>
        <p:nvSpPr>
          <p:cNvPr id="2770" name="Google Shape;2770;p383"/>
          <p:cNvSpPr txBox="1"/>
          <p:nvPr/>
        </p:nvSpPr>
        <p:spPr>
          <a:xfrm>
            <a:off x="4724400" y="2286000"/>
            <a:ext cx="3886200" cy="39395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a:solidFill>
                  <a:srgbClr val="FFFFFF"/>
                </a:solidFill>
                <a:latin typeface="Times"/>
                <a:ea typeface="Times"/>
                <a:cs typeface="Times"/>
                <a:sym typeface="Times"/>
              </a:rPr>
              <a:t>On your TRAVEL LOG note how your journey ends</a:t>
            </a:r>
            <a:endParaRPr/>
          </a:p>
        </p:txBody>
      </p:sp>
      <p:sp>
        <p:nvSpPr>
          <p:cNvPr id="2771" name="Google Shape;2771;p383"/>
          <p:cNvSpPr/>
          <p:nvPr/>
        </p:nvSpPr>
        <p:spPr>
          <a:xfrm>
            <a:off x="381000" y="1676400"/>
            <a:ext cx="4114800" cy="2133600"/>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a:solidFill>
                  <a:schemeClr val="dk1"/>
                </a:solidFill>
                <a:latin typeface="Times"/>
                <a:ea typeface="Times"/>
                <a:cs typeface="Times"/>
                <a:sym typeface="Times"/>
              </a:rPr>
              <a:t>ODD #- For the rest of the 1930s you work inconsistent farm jobs &amp; eventually HUSBAND gets drafted for WWII</a:t>
            </a:r>
            <a:endParaRPr/>
          </a:p>
        </p:txBody>
      </p:sp>
      <p:sp>
        <p:nvSpPr>
          <p:cNvPr id="2772" name="Google Shape;2772;p383"/>
          <p:cNvSpPr/>
          <p:nvPr/>
        </p:nvSpPr>
        <p:spPr>
          <a:xfrm>
            <a:off x="381000" y="4038600"/>
            <a:ext cx="4191000" cy="2590800"/>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500">
                <a:solidFill>
                  <a:schemeClr val="dk1"/>
                </a:solidFill>
                <a:latin typeface="Times"/>
                <a:ea typeface="Times"/>
                <a:cs typeface="Times"/>
                <a:sym typeface="Times"/>
              </a:rPr>
              <a:t> EVEN #- For the rest of the 1930s you are lucky and get hired by the PWA &amp; WPA (government job programs). When the war starts both spouses will work in the factories</a:t>
            </a:r>
            <a:endParaRPr/>
          </a:p>
        </p:txBody>
      </p:sp>
      <p:pic>
        <p:nvPicPr>
          <p:cNvPr id="2773" name="Google Shape;2773;p383" descr="Screen Shot 2014-11-15 at 11.23.42 AM.png"/>
          <p:cNvPicPr preferRelativeResize="0"/>
          <p:nvPr/>
        </p:nvPicPr>
        <p:blipFill rotWithShape="1">
          <a:blip r:embed="rId4">
            <a:alphaModFix/>
          </a:blip>
          <a:srcRect/>
          <a:stretch/>
        </p:blipFill>
        <p:spPr>
          <a:xfrm>
            <a:off x="228599" y="228600"/>
            <a:ext cx="930345" cy="1155689"/>
          </a:xfrm>
          <a:prstGeom prst="rect">
            <a:avLst/>
          </a:prstGeom>
          <a:noFill/>
          <a:ln>
            <a:noFill/>
          </a:ln>
        </p:spPr>
      </p:pic>
      <p:pic>
        <p:nvPicPr>
          <p:cNvPr id="2774" name="Google Shape;2774;p383"/>
          <p:cNvPicPr preferRelativeResize="0"/>
          <p:nvPr/>
        </p:nvPicPr>
        <p:blipFill rotWithShape="1">
          <a:blip r:embed="rId5">
            <a:alphaModFix/>
          </a:blip>
          <a:srcRect/>
          <a:stretch/>
        </p:blipFill>
        <p:spPr>
          <a:xfrm>
            <a:off x="445965" y="457200"/>
            <a:ext cx="544635" cy="5446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pic>
        <p:nvPicPr>
          <p:cNvPr id="1974" name="Google Shape;1974;p304"/>
          <p:cNvPicPr preferRelativeResize="0"/>
          <p:nvPr/>
        </p:nvPicPr>
        <p:blipFill rotWithShape="1">
          <a:blip r:embed="rId3">
            <a:alphaModFix/>
          </a:blip>
          <a:srcRect l="27767"/>
          <a:stretch/>
        </p:blipFill>
        <p:spPr>
          <a:xfrm>
            <a:off x="0" y="-10236"/>
            <a:ext cx="9144000" cy="6868236"/>
          </a:xfrm>
          <a:prstGeom prst="rect">
            <a:avLst/>
          </a:prstGeom>
          <a:noFill/>
          <a:ln>
            <a:noFill/>
          </a:ln>
        </p:spPr>
      </p:pic>
      <p:sp>
        <p:nvSpPr>
          <p:cNvPr id="1975" name="Google Shape;1975;p304"/>
          <p:cNvSpPr/>
          <p:nvPr/>
        </p:nvSpPr>
        <p:spPr>
          <a:xfrm>
            <a:off x="49030" y="-130549"/>
            <a:ext cx="9045939"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none" strike="noStrike" cap="none">
                <a:solidFill>
                  <a:srgbClr val="F8F8F8"/>
                </a:solidFill>
                <a:latin typeface="Bodoni"/>
                <a:ea typeface="Bodoni"/>
                <a:cs typeface="Bodoni"/>
                <a:sym typeface="Bodoni"/>
              </a:rPr>
              <a:t>Worth of Your Stocks</a:t>
            </a:r>
            <a:endParaRPr/>
          </a:p>
        </p:txBody>
      </p:sp>
      <p:sp>
        <p:nvSpPr>
          <p:cNvPr id="1976" name="Google Shape;1976;p304"/>
          <p:cNvSpPr/>
          <p:nvPr/>
        </p:nvSpPr>
        <p:spPr>
          <a:xfrm>
            <a:off x="285750" y="838200"/>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rgbClr val="000000"/>
                </a:solidFill>
                <a:latin typeface="Calibri"/>
                <a:ea typeface="Calibri"/>
                <a:cs typeface="Calibri"/>
                <a:sym typeface="Calibri"/>
              </a:rPr>
              <a:t>1: TEL-TONE TELEPHONE COMPANY- </a:t>
            </a:r>
            <a:r>
              <a:rPr lang="en-US" sz="1600" b="0" i="0" u="none" strike="noStrike" cap="none">
                <a:solidFill>
                  <a:srgbClr val="000000"/>
                </a:solidFill>
                <a:latin typeface="Calibri"/>
                <a:ea typeface="Calibri"/>
                <a:cs typeface="Calibri"/>
                <a:sym typeface="Calibri"/>
              </a:rPr>
              <a:t>This stock declined in value by 50%- You just lost ½ of your life savings. You put what you have left in the bank.</a:t>
            </a:r>
            <a:endParaRPr/>
          </a:p>
        </p:txBody>
      </p:sp>
      <p:sp>
        <p:nvSpPr>
          <p:cNvPr id="1977" name="Google Shape;1977;p304"/>
          <p:cNvSpPr/>
          <p:nvPr/>
        </p:nvSpPr>
        <p:spPr>
          <a:xfrm>
            <a:off x="285750" y="282541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rgbClr val="000000"/>
                </a:solidFill>
                <a:latin typeface="Calibri"/>
                <a:ea typeface="Calibri"/>
                <a:cs typeface="Calibri"/>
                <a:sym typeface="Calibri"/>
              </a:rPr>
              <a:t>2: RADIO CORPORATION-YOU </a:t>
            </a:r>
            <a:r>
              <a:rPr lang="en-US" sz="1600" b="0" i="0" u="none" strike="noStrike" cap="none">
                <a:solidFill>
                  <a:srgbClr val="000000"/>
                </a:solidFill>
                <a:latin typeface="Calibri"/>
                <a:ea typeface="Calibri"/>
                <a:cs typeface="Calibri"/>
                <a:sym typeface="Calibri"/>
              </a:rPr>
              <a:t>got lucky! This stock remained the same so you pull your money out and put it in the bank for </a:t>
            </a:r>
            <a:r>
              <a:rPr lang="en-US" sz="1600">
                <a:latin typeface="Calibri"/>
                <a:ea typeface="Calibri"/>
                <a:cs typeface="Calibri"/>
                <a:sym typeface="Calibri"/>
              </a:rPr>
              <a:t>safekeeping</a:t>
            </a:r>
            <a:r>
              <a:rPr lang="en-US" sz="1600" b="0" i="0" u="none" strike="noStrike" cap="none">
                <a:solidFill>
                  <a:srgbClr val="000000"/>
                </a:solidFill>
                <a:latin typeface="Calibri"/>
                <a:ea typeface="Calibri"/>
                <a:cs typeface="Calibri"/>
                <a:sym typeface="Calibri"/>
              </a:rPr>
              <a:t>.</a:t>
            </a:r>
            <a:endParaRPr/>
          </a:p>
        </p:txBody>
      </p:sp>
      <p:sp>
        <p:nvSpPr>
          <p:cNvPr id="1978" name="Google Shape;1978;p304"/>
          <p:cNvSpPr/>
          <p:nvPr/>
        </p:nvSpPr>
        <p:spPr>
          <a:xfrm>
            <a:off x="285750" y="482566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3: MAMMOTH OIL- </a:t>
            </a:r>
            <a:r>
              <a:rPr lang="en-US" sz="1800" b="0" i="0" u="none" strike="noStrike" cap="none">
                <a:solidFill>
                  <a:srgbClr val="000000"/>
                </a:solidFill>
                <a:latin typeface="Calibri"/>
                <a:ea typeface="Calibri"/>
                <a:cs typeface="Calibri"/>
                <a:sym typeface="Calibri"/>
              </a:rPr>
              <a:t>This stock is worthless &amp; you now owe $ because you bought it on the margin </a:t>
            </a:r>
            <a:endParaRPr/>
          </a:p>
        </p:txBody>
      </p:sp>
      <p:sp>
        <p:nvSpPr>
          <p:cNvPr id="1979" name="Google Shape;1979;p304"/>
          <p:cNvSpPr/>
          <p:nvPr/>
        </p:nvSpPr>
        <p:spPr>
          <a:xfrm>
            <a:off x="3202540" y="838199"/>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4: GOTHAM BANK- </a:t>
            </a:r>
            <a:r>
              <a:rPr lang="en-US" sz="1800" b="0" i="0" u="none" strike="noStrike" cap="none">
                <a:solidFill>
                  <a:srgbClr val="000000"/>
                </a:solidFill>
                <a:latin typeface="Calibri"/>
                <a:ea typeface="Calibri"/>
                <a:cs typeface="Calibri"/>
                <a:sym typeface="Calibri"/>
              </a:rPr>
              <a:t>This stock declined in value by 90%. You just lost 90% of your life savings</a:t>
            </a:r>
            <a:endParaRPr/>
          </a:p>
        </p:txBody>
      </p:sp>
      <p:sp>
        <p:nvSpPr>
          <p:cNvPr id="1980" name="Google Shape;1980;p304"/>
          <p:cNvSpPr/>
          <p:nvPr/>
        </p:nvSpPr>
        <p:spPr>
          <a:xfrm>
            <a:off x="3221590" y="282541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5: FORD MOTORS- </a:t>
            </a:r>
            <a:r>
              <a:rPr lang="en-US" sz="1800" b="0" i="0" u="none" strike="noStrike" cap="none">
                <a:solidFill>
                  <a:srgbClr val="000000"/>
                </a:solidFill>
                <a:latin typeface="Calibri"/>
                <a:ea typeface="Calibri"/>
                <a:cs typeface="Calibri"/>
                <a:sym typeface="Calibri"/>
              </a:rPr>
              <a:t>This stock declined in value by 50%- You just lost ½ of your life savings</a:t>
            </a:r>
            <a:endParaRPr/>
          </a:p>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500" b="0" i="0" u="none" strike="noStrike" cap="none">
              <a:solidFill>
                <a:srgbClr val="000000"/>
              </a:solidFill>
              <a:latin typeface="Calibri"/>
              <a:ea typeface="Calibri"/>
              <a:cs typeface="Calibri"/>
              <a:sym typeface="Calibri"/>
            </a:endParaRPr>
          </a:p>
        </p:txBody>
      </p:sp>
      <p:sp>
        <p:nvSpPr>
          <p:cNvPr id="1981" name="Google Shape;1981;p304"/>
          <p:cNvSpPr/>
          <p:nvPr/>
        </p:nvSpPr>
        <p:spPr>
          <a:xfrm>
            <a:off x="3221590" y="4806613"/>
            <a:ext cx="2590800" cy="1879937"/>
          </a:xfrm>
          <a:prstGeom prst="roundRect">
            <a:avLst>
              <a:gd name="adj" fmla="val 16667"/>
            </a:avLst>
          </a:prstGeom>
          <a:solidFill>
            <a:schemeClr val="lt1"/>
          </a:solidFill>
          <a:ln w="57150"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6: KANSAS &amp; PACIFIC RAILROADS- </a:t>
            </a:r>
            <a:r>
              <a:rPr lang="en-US" sz="1800" b="0" i="0" u="none" strike="noStrike" cap="none">
                <a:solidFill>
                  <a:srgbClr val="000000"/>
                </a:solidFill>
                <a:latin typeface="Calibri"/>
                <a:ea typeface="Calibri"/>
                <a:cs typeface="Calibri"/>
                <a:sym typeface="Calibri"/>
              </a:rPr>
              <a:t>This stock declined in value by 90%. You just lost 90% of your life savings</a:t>
            </a:r>
            <a:endParaRPr/>
          </a:p>
        </p:txBody>
      </p:sp>
      <p:sp>
        <p:nvSpPr>
          <p:cNvPr id="1982" name="Google Shape;1982;p304"/>
          <p:cNvSpPr txBox="1"/>
          <p:nvPr/>
        </p:nvSpPr>
        <p:spPr>
          <a:xfrm>
            <a:off x="6477000" y="2825413"/>
            <a:ext cx="2286000" cy="34163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Times"/>
                <a:ea typeface="Times"/>
                <a:cs typeface="Times"/>
                <a:sym typeface="Times"/>
              </a:rPr>
              <a:t>On your Travel Log note what happened to your stock</a:t>
            </a:r>
            <a:endParaRPr/>
          </a:p>
        </p:txBody>
      </p:sp>
      <p:pic>
        <p:nvPicPr>
          <p:cNvPr id="1983" name="Google Shape;1983;p304" descr="Screen Shot 2014-11-15 at 11.23.42 AM.png"/>
          <p:cNvPicPr preferRelativeResize="0"/>
          <p:nvPr/>
        </p:nvPicPr>
        <p:blipFill rotWithShape="1">
          <a:blip r:embed="rId4">
            <a:alphaModFix/>
          </a:blip>
          <a:srcRect/>
          <a:stretch/>
        </p:blipFill>
        <p:spPr>
          <a:xfrm>
            <a:off x="6973488" y="1219200"/>
            <a:ext cx="1293023" cy="1606213"/>
          </a:xfrm>
          <a:prstGeom prst="rect">
            <a:avLst/>
          </a:prstGeom>
          <a:noFill/>
          <a:ln>
            <a:noFill/>
          </a:ln>
        </p:spPr>
      </p:pic>
      <p:pic>
        <p:nvPicPr>
          <p:cNvPr id="1984" name="Google Shape;1984;p304"/>
          <p:cNvPicPr preferRelativeResize="0"/>
          <p:nvPr/>
        </p:nvPicPr>
        <p:blipFill rotWithShape="1">
          <a:blip r:embed="rId5">
            <a:alphaModFix/>
          </a:blip>
          <a:srcRect/>
          <a:stretch/>
        </p:blipFill>
        <p:spPr>
          <a:xfrm>
            <a:off x="7267718" y="1711518"/>
            <a:ext cx="704563" cy="4877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Blank Presentation">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Blank Presentation">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lank Presentation">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3152</Words>
  <Application>Microsoft Office PowerPoint</Application>
  <PresentationFormat>On-screen Show (4:3)</PresentationFormat>
  <Paragraphs>311</Paragraphs>
  <Slides>88</Slides>
  <Notes>88</Notes>
  <HiddenSlides>0</HiddenSlides>
  <MMClips>0</MMClips>
  <ScaleCrop>false</ScaleCrop>
  <HeadingPairs>
    <vt:vector size="6" baseType="variant">
      <vt:variant>
        <vt:lpstr>Fonts Used</vt:lpstr>
      </vt:variant>
      <vt:variant>
        <vt:i4>14</vt:i4>
      </vt:variant>
      <vt:variant>
        <vt:lpstr>Theme</vt:lpstr>
      </vt:variant>
      <vt:variant>
        <vt:i4>19</vt:i4>
      </vt:variant>
      <vt:variant>
        <vt:lpstr>Slide Titles</vt:lpstr>
      </vt:variant>
      <vt:variant>
        <vt:i4>88</vt:i4>
      </vt:variant>
    </vt:vector>
  </HeadingPairs>
  <TitlesOfParts>
    <vt:vector size="121" baseType="lpstr">
      <vt:lpstr>Times New Roman</vt:lpstr>
      <vt:lpstr>Libre Baskerville</vt:lpstr>
      <vt:lpstr>Bodoni</vt:lpstr>
      <vt:lpstr>Calibri</vt:lpstr>
      <vt:lpstr>Bodoni;700</vt:lpstr>
      <vt:lpstr>Times</vt:lpstr>
      <vt:lpstr>arial</vt:lpstr>
      <vt:lpstr>Limelight</vt:lpstr>
      <vt:lpstr>Pinyon Script</vt:lpstr>
      <vt:lpstr>Open Sans</vt:lpstr>
      <vt:lpstr>Warnes</vt:lpstr>
      <vt:lpstr>arial</vt:lpstr>
      <vt:lpstr>Anton</vt:lpstr>
      <vt:lpstr>Impact</vt:lpstr>
      <vt:lpstr>Office Theme</vt:lpstr>
      <vt:lpstr>Blank Presentation</vt:lpstr>
      <vt:lpstr>5_Blank Presentation</vt:lpstr>
      <vt:lpstr>8_Blank Presentation</vt:lpstr>
      <vt:lpstr>1_Blank Presentation</vt:lpstr>
      <vt:lpstr>6_Blank Presentation</vt:lpstr>
      <vt:lpstr>1_Office Theme</vt:lpstr>
      <vt:lpstr>7_Blank Presentation</vt:lpstr>
      <vt:lpstr>2_Blank Presentation</vt:lpstr>
      <vt:lpstr>3_Blank Presentation</vt:lpstr>
      <vt:lpstr>4_Blank Presentation</vt:lpstr>
      <vt:lpstr>14_Blank Presentation</vt:lpstr>
      <vt:lpstr>Default Design</vt:lpstr>
      <vt:lpstr>1_Default Design</vt:lpstr>
      <vt:lpstr>10_Blank Presentation</vt:lpstr>
      <vt:lpstr>2_Office Theme</vt:lpstr>
      <vt:lpstr>3_Office Theme</vt:lpstr>
      <vt:lpstr>11_Blank Presentation</vt:lpstr>
      <vt:lpstr>9_Blank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 ANNOUNCEMENT</vt:lpstr>
      <vt:lpstr>Bank Run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Scott</dc:creator>
  <cp:lastModifiedBy>Greg Scott</cp:lastModifiedBy>
  <cp:revision>1</cp:revision>
  <dcterms:modified xsi:type="dcterms:W3CDTF">2023-10-26T14:56:58Z</dcterms:modified>
</cp:coreProperties>
</file>