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9144000" cy="5143500" type="screen16x9"/>
  <p:notesSz cx="6858000" cy="9144000"/>
  <p:embeddedFontLst>
    <p:embeddedFont>
      <p:font typeface="Bookman Old Style" panose="02050604050505020204" pitchFamily="18" charset="0"/>
      <p:regular r:id="rId30"/>
      <p:bold r:id="rId31"/>
      <p:italic r:id="rId32"/>
      <p:boldItalic r:id="rId33"/>
    </p:embeddedFont>
    <p:embeddedFont>
      <p:font typeface="Lato" panose="020F0502020204030203" pitchFamily="34" charset="0"/>
      <p:regular r:id="rId34"/>
      <p:bold r:id="rId35"/>
      <p:italic r:id="rId36"/>
      <p:boldItalic r:id="rId37"/>
    </p:embeddedFont>
    <p:embeddedFont>
      <p:font typeface="Raleway"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9EFC951-5E88-46F3-B4BA-9A841EC801C6}">
  <a:tblStyle styleId="{49EFC951-5E88-46F3-B4BA-9A841EC801C6}" styleName="Table_0">
    <a:wholeTbl>
      <a:tcTxStyle b="off" i="off">
        <a:font>
          <a:latin typeface="Rockwell"/>
          <a:ea typeface="Rockwell"/>
          <a:cs typeface="Rockwell"/>
        </a:font>
        <a:srgbClr val="202729"/>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F3E8E7"/>
          </a:solidFill>
        </a:fill>
      </a:tcStyle>
    </a:wholeTbl>
    <a:band1H>
      <a:tcTxStyle b="off" i="off"/>
      <a:tcStyle>
        <a:tcBdr/>
        <a:fill>
          <a:solidFill>
            <a:srgbClr val="E5CFCB"/>
          </a:solidFill>
        </a:fill>
      </a:tcStyle>
    </a:band1H>
    <a:band2H>
      <a:tcTxStyle b="off" i="off"/>
      <a:tcStyle>
        <a:tcBdr/>
      </a:tcStyle>
    </a:band2H>
    <a:band1V>
      <a:tcTxStyle b="off" i="off"/>
      <a:tcStyle>
        <a:tcBdr/>
        <a:fill>
          <a:solidFill>
            <a:srgbClr val="E5CFCB"/>
          </a:solidFill>
        </a:fill>
      </a:tcStyle>
    </a:band1V>
    <a:band2V>
      <a:tcTxStyle b="off" i="off"/>
      <a:tcStyle>
        <a:tcBdr/>
      </a:tcStyle>
    </a:band2V>
    <a:lastCol>
      <a:tcTxStyle b="on" i="off">
        <a:font>
          <a:latin typeface="Rockwell"/>
          <a:ea typeface="Rockwell"/>
          <a:cs typeface="Rockwell"/>
        </a:font>
        <a:srgbClr val="FFFFFF"/>
      </a:tcTxStyle>
      <a:tcStyle>
        <a:tcBdr/>
        <a:fill>
          <a:solidFill>
            <a:srgbClr val="353744"/>
          </a:solidFill>
        </a:fill>
      </a:tcStyle>
    </a:lastCol>
    <a:firstCol>
      <a:tcTxStyle b="on" i="off">
        <a:font>
          <a:latin typeface="Rockwell"/>
          <a:ea typeface="Rockwell"/>
          <a:cs typeface="Rockwell"/>
        </a:font>
        <a:srgbClr val="FFFFFF"/>
      </a:tcTxStyle>
      <a:tcStyle>
        <a:tcBdr/>
        <a:fill>
          <a:solidFill>
            <a:srgbClr val="353744"/>
          </a:solidFill>
        </a:fill>
      </a:tcStyle>
    </a:firstCol>
    <a:lastRow>
      <a:tcTxStyle b="on" i="off">
        <a:font>
          <a:latin typeface="Rockwell"/>
          <a:ea typeface="Rockwell"/>
          <a:cs typeface="Rockwell"/>
        </a:font>
        <a:srgbClr val="FFFFFF"/>
      </a:tcTxStyle>
      <a:tcStyle>
        <a:tcBdr>
          <a:top>
            <a:ln w="38100" cap="flat" cmpd="sng">
              <a:solidFill>
                <a:srgbClr val="FFFFFF"/>
              </a:solidFill>
              <a:prstDash val="solid"/>
              <a:round/>
              <a:headEnd type="none" w="sm" len="sm"/>
              <a:tailEnd type="none" w="sm" len="sm"/>
            </a:ln>
          </a:top>
        </a:tcBdr>
        <a:fill>
          <a:solidFill>
            <a:srgbClr val="353744"/>
          </a:solidFill>
        </a:fill>
      </a:tcStyle>
    </a:lastRow>
    <a:seCell>
      <a:tcTxStyle b="off" i="off"/>
      <a:tcStyle>
        <a:tcBdr/>
      </a:tcStyle>
    </a:seCell>
    <a:swCell>
      <a:tcTxStyle b="off" i="off"/>
      <a:tcStyle>
        <a:tcBdr/>
      </a:tcStyle>
    </a:swCell>
    <a:firstRow>
      <a:tcTxStyle b="on" i="off">
        <a:font>
          <a:latin typeface="Rockwell"/>
          <a:ea typeface="Rockwell"/>
          <a:cs typeface="Rockwell"/>
        </a:font>
        <a:srgbClr val="FFFFFF"/>
      </a:tcTxStyle>
      <a:tcStyle>
        <a:tcBdr>
          <a:bottom>
            <a:ln w="38100" cap="flat" cmpd="sng">
              <a:solidFill>
                <a:srgbClr val="FFFFFF"/>
              </a:solidFill>
              <a:prstDash val="solid"/>
              <a:round/>
              <a:headEnd type="none" w="sm" len="sm"/>
              <a:tailEnd type="none" w="sm" len="sm"/>
            </a:ln>
          </a:bottom>
        </a:tcBdr>
        <a:fill>
          <a:solidFill>
            <a:srgbClr val="35374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2" d="100"/>
          <a:sy n="92" d="100"/>
        </p:scale>
        <p:origin x="55" y="38"/>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0.fntdata"/><Relationship Id="rId21" Type="http://schemas.openxmlformats.org/officeDocument/2006/relationships/slide" Target="slides/slide20.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font" Target="fonts/font9.fntdata"/><Relationship Id="rId46" Type="http://schemas.microsoft.com/office/2016/11/relationships/changesInfo" Target="changesInfos/changesInfo1.xml"/><Relationship Id="rId20" Type="http://schemas.openxmlformats.org/officeDocument/2006/relationships/slide" Target="slides/slide19.xml"/><Relationship Id="rId41" Type="http://schemas.openxmlformats.org/officeDocument/2006/relationships/font" Target="fonts/font12.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eg Scott" userId="c650d04ab2c8d8e3" providerId="LiveId" clId="{07D625F0-0DFA-4B69-BD10-4362B3E7DAD4}"/>
    <pc:docChg chg="custSel modSld">
      <pc:chgData name="Greg Scott" userId="c650d04ab2c8d8e3" providerId="LiveId" clId="{07D625F0-0DFA-4B69-BD10-4362B3E7DAD4}" dt="2023-12-12T12:38:22.160" v="37" actId="27636"/>
      <pc:docMkLst>
        <pc:docMk/>
      </pc:docMkLst>
      <pc:sldChg chg="modSp mod">
        <pc:chgData name="Greg Scott" userId="c650d04ab2c8d8e3" providerId="LiveId" clId="{07D625F0-0DFA-4B69-BD10-4362B3E7DAD4}" dt="2023-12-12T12:35:21.179" v="1" actId="14100"/>
        <pc:sldMkLst>
          <pc:docMk/>
          <pc:sldMk cId="0" sldId="258"/>
        </pc:sldMkLst>
        <pc:spChg chg="mod">
          <ac:chgData name="Greg Scott" userId="c650d04ab2c8d8e3" providerId="LiveId" clId="{07D625F0-0DFA-4B69-BD10-4362B3E7DAD4}" dt="2023-12-12T12:35:17.608" v="0" actId="1076"/>
          <ac:spMkLst>
            <pc:docMk/>
            <pc:sldMk cId="0" sldId="258"/>
            <ac:spMk id="97" creationId="{00000000-0000-0000-0000-000000000000}"/>
          </ac:spMkLst>
        </pc:spChg>
        <pc:spChg chg="mod">
          <ac:chgData name="Greg Scott" userId="c650d04ab2c8d8e3" providerId="LiveId" clId="{07D625F0-0DFA-4B69-BD10-4362B3E7DAD4}" dt="2023-12-12T12:35:21.179" v="1" actId="14100"/>
          <ac:spMkLst>
            <pc:docMk/>
            <pc:sldMk cId="0" sldId="258"/>
            <ac:spMk id="98" creationId="{00000000-0000-0000-0000-000000000000}"/>
          </ac:spMkLst>
        </pc:spChg>
      </pc:sldChg>
      <pc:sldChg chg="modSp mod">
        <pc:chgData name="Greg Scott" userId="c650d04ab2c8d8e3" providerId="LiveId" clId="{07D625F0-0DFA-4B69-BD10-4362B3E7DAD4}" dt="2023-12-12T12:35:27.039" v="2" actId="1076"/>
        <pc:sldMkLst>
          <pc:docMk/>
          <pc:sldMk cId="0" sldId="260"/>
        </pc:sldMkLst>
        <pc:spChg chg="mod">
          <ac:chgData name="Greg Scott" userId="c650d04ab2c8d8e3" providerId="LiveId" clId="{07D625F0-0DFA-4B69-BD10-4362B3E7DAD4}" dt="2023-12-12T12:35:27.039" v="2" actId="1076"/>
          <ac:spMkLst>
            <pc:docMk/>
            <pc:sldMk cId="0" sldId="260"/>
            <ac:spMk id="109" creationId="{00000000-0000-0000-0000-000000000000}"/>
          </ac:spMkLst>
        </pc:spChg>
      </pc:sldChg>
      <pc:sldChg chg="modSp mod">
        <pc:chgData name="Greg Scott" userId="c650d04ab2c8d8e3" providerId="LiveId" clId="{07D625F0-0DFA-4B69-BD10-4362B3E7DAD4}" dt="2023-12-12T12:35:38.357" v="3" actId="1076"/>
        <pc:sldMkLst>
          <pc:docMk/>
          <pc:sldMk cId="0" sldId="262"/>
        </pc:sldMkLst>
        <pc:spChg chg="mod">
          <ac:chgData name="Greg Scott" userId="c650d04ab2c8d8e3" providerId="LiveId" clId="{07D625F0-0DFA-4B69-BD10-4362B3E7DAD4}" dt="2023-12-12T12:35:38.357" v="3" actId="1076"/>
          <ac:spMkLst>
            <pc:docMk/>
            <pc:sldMk cId="0" sldId="262"/>
            <ac:spMk id="122" creationId="{00000000-0000-0000-0000-000000000000}"/>
          </ac:spMkLst>
        </pc:spChg>
      </pc:sldChg>
      <pc:sldChg chg="modSp mod">
        <pc:chgData name="Greg Scott" userId="c650d04ab2c8d8e3" providerId="LiveId" clId="{07D625F0-0DFA-4B69-BD10-4362B3E7DAD4}" dt="2023-12-12T12:36:28.505" v="7" actId="1076"/>
        <pc:sldMkLst>
          <pc:docMk/>
          <pc:sldMk cId="0" sldId="263"/>
        </pc:sldMkLst>
        <pc:spChg chg="mod">
          <ac:chgData name="Greg Scott" userId="c650d04ab2c8d8e3" providerId="LiveId" clId="{07D625F0-0DFA-4B69-BD10-4362B3E7DAD4}" dt="2023-12-12T12:36:20.411" v="6" actId="1076"/>
          <ac:spMkLst>
            <pc:docMk/>
            <pc:sldMk cId="0" sldId="263"/>
            <ac:spMk id="130" creationId="{00000000-0000-0000-0000-000000000000}"/>
          </ac:spMkLst>
        </pc:spChg>
        <pc:graphicFrameChg chg="mod">
          <ac:chgData name="Greg Scott" userId="c650d04ab2c8d8e3" providerId="LiveId" clId="{07D625F0-0DFA-4B69-BD10-4362B3E7DAD4}" dt="2023-12-12T12:36:28.505" v="7" actId="1076"/>
          <ac:graphicFrameMkLst>
            <pc:docMk/>
            <pc:sldMk cId="0" sldId="263"/>
            <ac:graphicFrameMk id="131" creationId="{00000000-0000-0000-0000-000000000000}"/>
          </ac:graphicFrameMkLst>
        </pc:graphicFrameChg>
      </pc:sldChg>
      <pc:sldChg chg="modSp mod">
        <pc:chgData name="Greg Scott" userId="c650d04ab2c8d8e3" providerId="LiveId" clId="{07D625F0-0DFA-4B69-BD10-4362B3E7DAD4}" dt="2023-12-12T12:36:49.809" v="12" actId="14100"/>
        <pc:sldMkLst>
          <pc:docMk/>
          <pc:sldMk cId="0" sldId="264"/>
        </pc:sldMkLst>
        <pc:spChg chg="mod">
          <ac:chgData name="Greg Scott" userId="c650d04ab2c8d8e3" providerId="LiveId" clId="{07D625F0-0DFA-4B69-BD10-4362B3E7DAD4}" dt="2023-12-12T12:36:35.732" v="8" actId="1076"/>
          <ac:spMkLst>
            <pc:docMk/>
            <pc:sldMk cId="0" sldId="264"/>
            <ac:spMk id="136" creationId="{00000000-0000-0000-0000-000000000000}"/>
          </ac:spMkLst>
        </pc:spChg>
        <pc:picChg chg="mod">
          <ac:chgData name="Greg Scott" userId="c650d04ab2c8d8e3" providerId="LiveId" clId="{07D625F0-0DFA-4B69-BD10-4362B3E7DAD4}" dt="2023-12-12T12:36:49.809" v="12" actId="14100"/>
          <ac:picMkLst>
            <pc:docMk/>
            <pc:sldMk cId="0" sldId="264"/>
            <ac:picMk id="137" creationId="{00000000-0000-0000-0000-000000000000}"/>
          </ac:picMkLst>
        </pc:picChg>
      </pc:sldChg>
      <pc:sldChg chg="modSp mod">
        <pc:chgData name="Greg Scott" userId="c650d04ab2c8d8e3" providerId="LiveId" clId="{07D625F0-0DFA-4B69-BD10-4362B3E7DAD4}" dt="2023-12-12T12:36:58.578" v="15" actId="27636"/>
        <pc:sldMkLst>
          <pc:docMk/>
          <pc:sldMk cId="0" sldId="265"/>
        </pc:sldMkLst>
        <pc:spChg chg="mod">
          <ac:chgData name="Greg Scott" userId="c650d04ab2c8d8e3" providerId="LiveId" clId="{07D625F0-0DFA-4B69-BD10-4362B3E7DAD4}" dt="2023-12-12T12:36:55.742" v="13" actId="1076"/>
          <ac:spMkLst>
            <pc:docMk/>
            <pc:sldMk cId="0" sldId="265"/>
            <ac:spMk id="142" creationId="{00000000-0000-0000-0000-000000000000}"/>
          </ac:spMkLst>
        </pc:spChg>
        <pc:spChg chg="mod">
          <ac:chgData name="Greg Scott" userId="c650d04ab2c8d8e3" providerId="LiveId" clId="{07D625F0-0DFA-4B69-BD10-4362B3E7DAD4}" dt="2023-12-12T12:36:58.578" v="15" actId="27636"/>
          <ac:spMkLst>
            <pc:docMk/>
            <pc:sldMk cId="0" sldId="265"/>
            <ac:spMk id="143" creationId="{00000000-0000-0000-0000-000000000000}"/>
          </ac:spMkLst>
        </pc:spChg>
      </pc:sldChg>
      <pc:sldChg chg="modSp mod">
        <pc:chgData name="Greg Scott" userId="c650d04ab2c8d8e3" providerId="LiveId" clId="{07D625F0-0DFA-4B69-BD10-4362B3E7DAD4}" dt="2023-12-12T12:37:12.795" v="17" actId="14100"/>
        <pc:sldMkLst>
          <pc:docMk/>
          <pc:sldMk cId="0" sldId="268"/>
        </pc:sldMkLst>
        <pc:spChg chg="mod">
          <ac:chgData name="Greg Scott" userId="c650d04ab2c8d8e3" providerId="LiveId" clId="{07D625F0-0DFA-4B69-BD10-4362B3E7DAD4}" dt="2023-12-12T12:37:09.695" v="16" actId="1076"/>
          <ac:spMkLst>
            <pc:docMk/>
            <pc:sldMk cId="0" sldId="268"/>
            <ac:spMk id="159" creationId="{00000000-0000-0000-0000-000000000000}"/>
          </ac:spMkLst>
        </pc:spChg>
        <pc:spChg chg="mod">
          <ac:chgData name="Greg Scott" userId="c650d04ab2c8d8e3" providerId="LiveId" clId="{07D625F0-0DFA-4B69-BD10-4362B3E7DAD4}" dt="2023-12-12T12:37:12.795" v="17" actId="14100"/>
          <ac:spMkLst>
            <pc:docMk/>
            <pc:sldMk cId="0" sldId="268"/>
            <ac:spMk id="160" creationId="{00000000-0000-0000-0000-000000000000}"/>
          </ac:spMkLst>
        </pc:spChg>
      </pc:sldChg>
      <pc:sldChg chg="modSp mod">
        <pc:chgData name="Greg Scott" userId="c650d04ab2c8d8e3" providerId="LiveId" clId="{07D625F0-0DFA-4B69-BD10-4362B3E7DAD4}" dt="2023-12-12T12:37:24.755" v="20" actId="27636"/>
        <pc:sldMkLst>
          <pc:docMk/>
          <pc:sldMk cId="0" sldId="269"/>
        </pc:sldMkLst>
        <pc:spChg chg="mod">
          <ac:chgData name="Greg Scott" userId="c650d04ab2c8d8e3" providerId="LiveId" clId="{07D625F0-0DFA-4B69-BD10-4362B3E7DAD4}" dt="2023-12-12T12:37:20.211" v="18" actId="1076"/>
          <ac:spMkLst>
            <pc:docMk/>
            <pc:sldMk cId="0" sldId="269"/>
            <ac:spMk id="166" creationId="{00000000-0000-0000-0000-000000000000}"/>
          </ac:spMkLst>
        </pc:spChg>
        <pc:spChg chg="mod">
          <ac:chgData name="Greg Scott" userId="c650d04ab2c8d8e3" providerId="LiveId" clId="{07D625F0-0DFA-4B69-BD10-4362B3E7DAD4}" dt="2023-12-12T12:37:24.755" v="20" actId="27636"/>
          <ac:spMkLst>
            <pc:docMk/>
            <pc:sldMk cId="0" sldId="269"/>
            <ac:spMk id="167" creationId="{00000000-0000-0000-0000-000000000000}"/>
          </ac:spMkLst>
        </pc:spChg>
      </pc:sldChg>
      <pc:sldChg chg="modSp mod">
        <pc:chgData name="Greg Scott" userId="c650d04ab2c8d8e3" providerId="LiveId" clId="{07D625F0-0DFA-4B69-BD10-4362B3E7DAD4}" dt="2023-12-12T12:37:34.443" v="23" actId="27636"/>
        <pc:sldMkLst>
          <pc:docMk/>
          <pc:sldMk cId="0" sldId="272"/>
        </pc:sldMkLst>
        <pc:spChg chg="mod">
          <ac:chgData name="Greg Scott" userId="c650d04ab2c8d8e3" providerId="LiveId" clId="{07D625F0-0DFA-4B69-BD10-4362B3E7DAD4}" dt="2023-12-12T12:37:31.799" v="21" actId="1076"/>
          <ac:spMkLst>
            <pc:docMk/>
            <pc:sldMk cId="0" sldId="272"/>
            <ac:spMk id="187" creationId="{00000000-0000-0000-0000-000000000000}"/>
          </ac:spMkLst>
        </pc:spChg>
        <pc:spChg chg="mod">
          <ac:chgData name="Greg Scott" userId="c650d04ab2c8d8e3" providerId="LiveId" clId="{07D625F0-0DFA-4B69-BD10-4362B3E7DAD4}" dt="2023-12-12T12:37:34.443" v="23" actId="27636"/>
          <ac:spMkLst>
            <pc:docMk/>
            <pc:sldMk cId="0" sldId="272"/>
            <ac:spMk id="188" creationId="{00000000-0000-0000-0000-000000000000}"/>
          </ac:spMkLst>
        </pc:spChg>
      </pc:sldChg>
      <pc:sldChg chg="modSp mod">
        <pc:chgData name="Greg Scott" userId="c650d04ab2c8d8e3" providerId="LiveId" clId="{07D625F0-0DFA-4B69-BD10-4362B3E7DAD4}" dt="2023-12-12T12:37:43.007" v="26" actId="27636"/>
        <pc:sldMkLst>
          <pc:docMk/>
          <pc:sldMk cId="0" sldId="273"/>
        </pc:sldMkLst>
        <pc:spChg chg="mod">
          <ac:chgData name="Greg Scott" userId="c650d04ab2c8d8e3" providerId="LiveId" clId="{07D625F0-0DFA-4B69-BD10-4362B3E7DAD4}" dt="2023-12-12T12:37:43.007" v="26" actId="27636"/>
          <ac:spMkLst>
            <pc:docMk/>
            <pc:sldMk cId="0" sldId="273"/>
            <ac:spMk id="194" creationId="{00000000-0000-0000-0000-000000000000}"/>
          </ac:spMkLst>
        </pc:spChg>
        <pc:spChg chg="mod">
          <ac:chgData name="Greg Scott" userId="c650d04ab2c8d8e3" providerId="LiveId" clId="{07D625F0-0DFA-4B69-BD10-4362B3E7DAD4}" dt="2023-12-12T12:37:39.758" v="24" actId="1076"/>
          <ac:spMkLst>
            <pc:docMk/>
            <pc:sldMk cId="0" sldId="273"/>
            <ac:spMk id="196" creationId="{00000000-0000-0000-0000-000000000000}"/>
          </ac:spMkLst>
        </pc:spChg>
      </pc:sldChg>
      <pc:sldChg chg="modSp mod">
        <pc:chgData name="Greg Scott" userId="c650d04ab2c8d8e3" providerId="LiveId" clId="{07D625F0-0DFA-4B69-BD10-4362B3E7DAD4}" dt="2023-12-12T12:37:53.372" v="29" actId="27636"/>
        <pc:sldMkLst>
          <pc:docMk/>
          <pc:sldMk cId="0" sldId="276"/>
        </pc:sldMkLst>
        <pc:spChg chg="mod">
          <ac:chgData name="Greg Scott" userId="c650d04ab2c8d8e3" providerId="LiveId" clId="{07D625F0-0DFA-4B69-BD10-4362B3E7DAD4}" dt="2023-12-12T12:37:49.357" v="27" actId="1076"/>
          <ac:spMkLst>
            <pc:docMk/>
            <pc:sldMk cId="0" sldId="276"/>
            <ac:spMk id="214" creationId="{00000000-0000-0000-0000-000000000000}"/>
          </ac:spMkLst>
        </pc:spChg>
        <pc:spChg chg="mod">
          <ac:chgData name="Greg Scott" userId="c650d04ab2c8d8e3" providerId="LiveId" clId="{07D625F0-0DFA-4B69-BD10-4362B3E7DAD4}" dt="2023-12-12T12:37:53.372" v="29" actId="27636"/>
          <ac:spMkLst>
            <pc:docMk/>
            <pc:sldMk cId="0" sldId="276"/>
            <ac:spMk id="215" creationId="{00000000-0000-0000-0000-000000000000}"/>
          </ac:spMkLst>
        </pc:spChg>
      </pc:sldChg>
      <pc:sldChg chg="modSp mod">
        <pc:chgData name="Greg Scott" userId="c650d04ab2c8d8e3" providerId="LiveId" clId="{07D625F0-0DFA-4B69-BD10-4362B3E7DAD4}" dt="2023-12-12T12:38:02.050" v="32" actId="27636"/>
        <pc:sldMkLst>
          <pc:docMk/>
          <pc:sldMk cId="0" sldId="277"/>
        </pc:sldMkLst>
        <pc:spChg chg="mod">
          <ac:chgData name="Greg Scott" userId="c650d04ab2c8d8e3" providerId="LiveId" clId="{07D625F0-0DFA-4B69-BD10-4362B3E7DAD4}" dt="2023-12-12T12:37:58.984" v="30" actId="1076"/>
          <ac:spMkLst>
            <pc:docMk/>
            <pc:sldMk cId="0" sldId="277"/>
            <ac:spMk id="220" creationId="{00000000-0000-0000-0000-000000000000}"/>
          </ac:spMkLst>
        </pc:spChg>
        <pc:spChg chg="mod">
          <ac:chgData name="Greg Scott" userId="c650d04ab2c8d8e3" providerId="LiveId" clId="{07D625F0-0DFA-4B69-BD10-4362B3E7DAD4}" dt="2023-12-12T12:38:02.050" v="32" actId="27636"/>
          <ac:spMkLst>
            <pc:docMk/>
            <pc:sldMk cId="0" sldId="277"/>
            <ac:spMk id="221" creationId="{00000000-0000-0000-0000-000000000000}"/>
          </ac:spMkLst>
        </pc:spChg>
      </pc:sldChg>
      <pc:sldChg chg="modSp mod">
        <pc:chgData name="Greg Scott" userId="c650d04ab2c8d8e3" providerId="LiveId" clId="{07D625F0-0DFA-4B69-BD10-4362B3E7DAD4}" dt="2023-12-12T12:38:11.267" v="34" actId="1076"/>
        <pc:sldMkLst>
          <pc:docMk/>
          <pc:sldMk cId="0" sldId="278"/>
        </pc:sldMkLst>
        <pc:spChg chg="mod">
          <ac:chgData name="Greg Scott" userId="c650d04ab2c8d8e3" providerId="LiveId" clId="{07D625F0-0DFA-4B69-BD10-4362B3E7DAD4}" dt="2023-12-12T12:38:08.299" v="33" actId="1076"/>
          <ac:spMkLst>
            <pc:docMk/>
            <pc:sldMk cId="0" sldId="278"/>
            <ac:spMk id="227" creationId="{00000000-0000-0000-0000-000000000000}"/>
          </ac:spMkLst>
        </pc:spChg>
        <pc:picChg chg="mod">
          <ac:chgData name="Greg Scott" userId="c650d04ab2c8d8e3" providerId="LiveId" clId="{07D625F0-0DFA-4B69-BD10-4362B3E7DAD4}" dt="2023-12-12T12:38:11.267" v="34" actId="1076"/>
          <ac:picMkLst>
            <pc:docMk/>
            <pc:sldMk cId="0" sldId="278"/>
            <ac:picMk id="229" creationId="{00000000-0000-0000-0000-000000000000}"/>
          </ac:picMkLst>
        </pc:picChg>
      </pc:sldChg>
      <pc:sldChg chg="modSp mod">
        <pc:chgData name="Greg Scott" userId="c650d04ab2c8d8e3" providerId="LiveId" clId="{07D625F0-0DFA-4B69-BD10-4362B3E7DAD4}" dt="2023-12-12T12:38:22.160" v="37" actId="27636"/>
        <pc:sldMkLst>
          <pc:docMk/>
          <pc:sldMk cId="0" sldId="281"/>
        </pc:sldMkLst>
        <pc:spChg chg="mod">
          <ac:chgData name="Greg Scott" userId="c650d04ab2c8d8e3" providerId="LiveId" clId="{07D625F0-0DFA-4B69-BD10-4362B3E7DAD4}" dt="2023-12-12T12:38:18.778" v="35" actId="1076"/>
          <ac:spMkLst>
            <pc:docMk/>
            <pc:sldMk cId="0" sldId="281"/>
            <ac:spMk id="244" creationId="{00000000-0000-0000-0000-000000000000}"/>
          </ac:spMkLst>
        </pc:spChg>
        <pc:spChg chg="mod">
          <ac:chgData name="Greg Scott" userId="c650d04ab2c8d8e3" providerId="LiveId" clId="{07D625F0-0DFA-4B69-BD10-4362B3E7DAD4}" dt="2023-12-12T12:38:22.160" v="37" actId="27636"/>
          <ac:spMkLst>
            <pc:docMk/>
            <pc:sldMk cId="0" sldId="281"/>
            <ac:spMk id="24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e723332193_0_1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e723332193_0_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g1e723332193_0_15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7" name="Google Shape;147;g1e723332193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e723332193_0_1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2" name="Google Shape;152;g1e723332193_0_1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e723332193_0_2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e723332193_0_2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1e723332193_0_2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4" name="Google Shape;164;g1e723332193_0_2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e723332193_0_26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e723332193_0_26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1e723332193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1e723332193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1e723332193_0_2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5" name="Google Shape;185;g1e723332193_0_2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e723332193_0_2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2" name="Google Shape;192;g1e723332193_0_2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1e723332193_0_2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1e723332193_0_2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1e723332193_0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1e723332193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1e723332193_0_3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1e723332193_0_3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g1e723332193_0_39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2" name="Google Shape;212;g1e723332193_0_3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g1e723332193_0_3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8" name="Google Shape;218;g1e723332193_0_3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e723332193_0_4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e723332193_0_4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e723332193_0_41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e723332193_0_4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1e723332193_0_4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1e723332193_0_4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1e723332193_0_4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2" name="Google Shape;242;g1e723332193_0_4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g1ebeded5013_0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8" name="Google Shape;248;g1ebeded5013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1e723332193_0_8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1e723332193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1e723332193_0_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1e723332193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1e723332193_0_9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1e723332193_0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e723332193_0_10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1e723332193_0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g1e723332193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 name="Google Shape;120;g1e723332193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1e723332193_0_1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 name="Google Shape;128;g1e723332193_0_1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1e723332193_0_1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1e723332193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 name="Google Shape;14;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a:endParaRPr/>
          </a:p>
        </p:txBody>
      </p:sp>
      <p:sp>
        <p:nvSpPr>
          <p:cNvPr id="15" name="Google Shape;15;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6" name="Google Shape;16;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3"/>
        <p:cNvGrpSpPr/>
        <p:nvPr/>
      </p:nvGrpSpPr>
      <p:grpSpPr>
        <a:xfrm>
          <a:off x="0" y="0"/>
          <a:ext cx="0" cy="0"/>
          <a:chOff x="0" y="0"/>
          <a:chExt cx="0" cy="0"/>
        </a:xfrm>
      </p:grpSpPr>
      <p:grpSp>
        <p:nvGrpSpPr>
          <p:cNvPr id="74" name="Google Shape;74;p11"/>
          <p:cNvGrpSpPr/>
          <p:nvPr/>
        </p:nvGrpSpPr>
        <p:grpSpPr>
          <a:xfrm>
            <a:off x="830392" y="4169130"/>
            <a:ext cx="745763" cy="45826"/>
            <a:chOff x="4580561" y="2589004"/>
            <a:chExt cx="1064464" cy="25200"/>
          </a:xfrm>
        </p:grpSpPr>
        <p:sp>
          <p:nvSpPr>
            <p:cNvPr id="75" name="Google Shape;75;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7" name="Google Shape;77;p11"/>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8" name="Google Shape;78;p11"/>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0"/>
              </a:spcBef>
              <a:spcAft>
                <a:spcPts val="0"/>
              </a:spcAft>
              <a:buClr>
                <a:schemeClr val="lt1"/>
              </a:buClr>
              <a:buSzPts val="1100"/>
              <a:buChar char="○"/>
              <a:defRPr>
                <a:solidFill>
                  <a:schemeClr val="lt1"/>
                </a:solidFill>
              </a:defRPr>
            </a:lvl2pPr>
            <a:lvl3pPr marL="1371600" lvl="2" indent="-298450">
              <a:spcBef>
                <a:spcPts val="0"/>
              </a:spcBef>
              <a:spcAft>
                <a:spcPts val="0"/>
              </a:spcAft>
              <a:buClr>
                <a:schemeClr val="lt1"/>
              </a:buClr>
              <a:buSzPts val="1100"/>
              <a:buChar char="■"/>
              <a:defRPr>
                <a:solidFill>
                  <a:schemeClr val="lt1"/>
                </a:solidFill>
              </a:defRPr>
            </a:lvl3pPr>
            <a:lvl4pPr marL="1828800" lvl="3" indent="-298450">
              <a:spcBef>
                <a:spcPts val="0"/>
              </a:spcBef>
              <a:spcAft>
                <a:spcPts val="0"/>
              </a:spcAft>
              <a:buClr>
                <a:schemeClr val="lt1"/>
              </a:buClr>
              <a:buSzPts val="1100"/>
              <a:buChar char="●"/>
              <a:defRPr>
                <a:solidFill>
                  <a:schemeClr val="lt1"/>
                </a:solidFill>
              </a:defRPr>
            </a:lvl4pPr>
            <a:lvl5pPr marL="2286000" lvl="4" indent="-298450">
              <a:spcBef>
                <a:spcPts val="0"/>
              </a:spcBef>
              <a:spcAft>
                <a:spcPts val="0"/>
              </a:spcAft>
              <a:buClr>
                <a:schemeClr val="lt1"/>
              </a:buClr>
              <a:buSzPts val="1100"/>
              <a:buChar char="○"/>
              <a:defRPr>
                <a:solidFill>
                  <a:schemeClr val="lt1"/>
                </a:solidFill>
              </a:defRPr>
            </a:lvl5pPr>
            <a:lvl6pPr marL="2743200" lvl="5" indent="-298450">
              <a:spcBef>
                <a:spcPts val="0"/>
              </a:spcBef>
              <a:spcAft>
                <a:spcPts val="0"/>
              </a:spcAft>
              <a:buClr>
                <a:schemeClr val="lt1"/>
              </a:buClr>
              <a:buSzPts val="1100"/>
              <a:buChar char="■"/>
              <a:defRPr>
                <a:solidFill>
                  <a:schemeClr val="lt1"/>
                </a:solidFill>
              </a:defRPr>
            </a:lvl6pPr>
            <a:lvl7pPr marL="3200400" lvl="6" indent="-298450">
              <a:spcBef>
                <a:spcPts val="0"/>
              </a:spcBef>
              <a:spcAft>
                <a:spcPts val="0"/>
              </a:spcAft>
              <a:buClr>
                <a:schemeClr val="lt1"/>
              </a:buClr>
              <a:buSzPts val="1100"/>
              <a:buChar char="●"/>
              <a:defRPr>
                <a:solidFill>
                  <a:schemeClr val="lt1"/>
                </a:solidFill>
              </a:defRPr>
            </a:lvl7pPr>
            <a:lvl8pPr marL="3657600" lvl="7" indent="-298450">
              <a:spcBef>
                <a:spcPts val="0"/>
              </a:spcBef>
              <a:spcAft>
                <a:spcPts val="0"/>
              </a:spcAft>
              <a:buClr>
                <a:schemeClr val="lt1"/>
              </a:buClr>
              <a:buSzPts val="1100"/>
              <a:buChar char="○"/>
              <a:defRPr>
                <a:solidFill>
                  <a:schemeClr val="lt1"/>
                </a:solidFill>
              </a:defRPr>
            </a:lvl8pPr>
            <a:lvl9pPr marL="4114800" lvl="8" indent="-298450">
              <a:spcBef>
                <a:spcPts val="0"/>
              </a:spcBef>
              <a:spcAft>
                <a:spcPts val="0"/>
              </a:spcAft>
              <a:buClr>
                <a:schemeClr val="lt1"/>
              </a:buClr>
              <a:buSzPts val="1100"/>
              <a:buChar char="■"/>
              <a:defRPr>
                <a:solidFill>
                  <a:schemeClr val="lt1"/>
                </a:solidFill>
              </a:defRPr>
            </a:lvl9pPr>
          </a:lstStyle>
          <a:p>
            <a:endParaRPr/>
          </a:p>
        </p:txBody>
      </p:sp>
      <p:sp>
        <p:nvSpPr>
          <p:cNvPr id="79" name="Google Shape;79;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0"/>
        <p:cNvGrpSpPr/>
        <p:nvPr/>
      </p:nvGrpSpPr>
      <p:grpSpPr>
        <a:xfrm>
          <a:off x="0" y="0"/>
          <a:ext cx="0" cy="0"/>
          <a:chOff x="0" y="0"/>
          <a:chExt cx="0" cy="0"/>
        </a:xfrm>
      </p:grpSpPr>
      <p:sp>
        <p:nvSpPr>
          <p:cNvPr id="81" name="Google Shape;81;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 name="Google Shape;21;p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2" name="Google Shape;22;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 name="Google Shape;25;p4"/>
          <p:cNvGrpSpPr/>
          <p:nvPr/>
        </p:nvGrpSpPr>
        <p:grpSpPr>
          <a:xfrm>
            <a:off x="830392" y="1191256"/>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28;p4"/>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29" name="Google Shape;29;p4"/>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 name="Google Shape;33;p5"/>
          <p:cNvGrpSpPr/>
          <p:nvPr/>
        </p:nvGrpSpPr>
        <p:grpSpPr>
          <a:xfrm>
            <a:off x="830392" y="1191256"/>
            <a:ext cx="745763" cy="45826"/>
            <a:chOff x="4580561" y="2589004"/>
            <a:chExt cx="1064464" cy="25200"/>
          </a:xfrm>
        </p:grpSpPr>
        <p:sp>
          <p:nvSpPr>
            <p:cNvPr id="34" name="Google Shape;34;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5"/>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37" name="Google Shape;37;p5"/>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8" name="Google Shape;38;p5"/>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9" name="Google Shape;39;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0"/>
        <p:cNvGrpSpPr/>
        <p:nvPr/>
      </p:nvGrpSpPr>
      <p:grpSpPr>
        <a:xfrm>
          <a:off x="0" y="0"/>
          <a:ext cx="0" cy="0"/>
          <a:chOff x="0" y="0"/>
          <a:chExt cx="0" cy="0"/>
        </a:xfrm>
      </p:grpSpPr>
      <p:sp>
        <p:nvSpPr>
          <p:cNvPr id="41" name="Google Shape;41;p6"/>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2" name="Google Shape;42;p6"/>
          <p:cNvGrpSpPr/>
          <p:nvPr/>
        </p:nvGrpSpPr>
        <p:grpSpPr>
          <a:xfrm>
            <a:off x="830392" y="1191256"/>
            <a:ext cx="745763" cy="45826"/>
            <a:chOff x="4580561" y="2589004"/>
            <a:chExt cx="1064464" cy="25200"/>
          </a:xfrm>
        </p:grpSpPr>
        <p:sp>
          <p:nvSpPr>
            <p:cNvPr id="43" name="Google Shape;43;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5" name="Google Shape;45;p6"/>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46" name="Google Shape;46;p6"/>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47"/>
        <p:cNvGrpSpPr/>
        <p:nvPr/>
      </p:nvGrpSpPr>
      <p:grpSpPr>
        <a:xfrm>
          <a:off x="0" y="0"/>
          <a:ext cx="0" cy="0"/>
          <a:chOff x="0" y="0"/>
          <a:chExt cx="0" cy="0"/>
        </a:xfrm>
      </p:grpSpPr>
      <p:sp>
        <p:nvSpPr>
          <p:cNvPr id="48" name="Google Shape;48;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49;p7"/>
          <p:cNvGrpSpPr/>
          <p:nvPr/>
        </p:nvGrpSpPr>
        <p:grpSpPr>
          <a:xfrm>
            <a:off x="830392" y="1191256"/>
            <a:ext cx="745763" cy="45826"/>
            <a:chOff x="4580561" y="2589004"/>
            <a:chExt cx="1064464" cy="25200"/>
          </a:xfrm>
        </p:grpSpPr>
        <p:sp>
          <p:nvSpPr>
            <p:cNvPr id="50" name="Google Shape;50;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2" name="Google Shape;52;p7"/>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53" name="Google Shape;53;p7"/>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54" name="Google Shape;54;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5"/>
        <p:cNvGrpSpPr/>
        <p:nvPr/>
      </p:nvGrpSpPr>
      <p:grpSpPr>
        <a:xfrm>
          <a:off x="0" y="0"/>
          <a:ext cx="0" cy="0"/>
          <a:chOff x="0" y="0"/>
          <a:chExt cx="0" cy="0"/>
        </a:xfrm>
      </p:grpSpPr>
      <p:grpSp>
        <p:nvGrpSpPr>
          <p:cNvPr id="56" name="Google Shape;56;p8"/>
          <p:cNvGrpSpPr/>
          <p:nvPr/>
        </p:nvGrpSpPr>
        <p:grpSpPr>
          <a:xfrm>
            <a:off x="830392" y="4169130"/>
            <a:ext cx="745763" cy="45826"/>
            <a:chOff x="4580561" y="2589004"/>
            <a:chExt cx="1064464" cy="25200"/>
          </a:xfrm>
        </p:grpSpPr>
        <p:sp>
          <p:nvSpPr>
            <p:cNvPr id="57" name="Google Shape;57;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58;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9" name="Google Shape;59;p8"/>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rm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0" name="Google Shape;60;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1"/>
        <p:cNvGrpSpPr/>
        <p:nvPr/>
      </p:nvGrpSpPr>
      <p:grpSpPr>
        <a:xfrm>
          <a:off x="0" y="0"/>
          <a:ext cx="0" cy="0"/>
          <a:chOff x="0" y="0"/>
          <a:chExt cx="0" cy="0"/>
        </a:xfrm>
      </p:grpSpPr>
      <p:sp>
        <p:nvSpPr>
          <p:cNvPr id="62" name="Google Shape;62;p9"/>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3" name="Google Shape;63;p9"/>
          <p:cNvGrpSpPr/>
          <p:nvPr/>
        </p:nvGrpSpPr>
        <p:grpSpPr>
          <a:xfrm>
            <a:off x="830392" y="1191256"/>
            <a:ext cx="745763" cy="45826"/>
            <a:chOff x="4580561" y="2589004"/>
            <a:chExt cx="1064464" cy="25200"/>
          </a:xfrm>
        </p:grpSpPr>
        <p:sp>
          <p:nvSpPr>
            <p:cNvPr id="64" name="Google Shape;64;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9"/>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rmAutofit/>
          </a:bodyPr>
          <a:lstStyle>
            <a:lvl1pPr lvl="0">
              <a:spcBef>
                <a:spcPts val="0"/>
              </a:spcBef>
              <a:spcAft>
                <a:spcPts val="0"/>
              </a:spcAft>
              <a:buSzPts val="2600"/>
              <a:buNone/>
              <a:defRPr sz="2600"/>
            </a:lvl1pPr>
            <a:lvl2pPr lvl="1">
              <a:spcBef>
                <a:spcPts val="0"/>
              </a:spcBef>
              <a:spcAft>
                <a:spcPts val="0"/>
              </a:spcAft>
              <a:buSzPts val="2600"/>
              <a:buNone/>
              <a:defRPr sz="2600"/>
            </a:lvl2pPr>
            <a:lvl3pPr lvl="2">
              <a:spcBef>
                <a:spcPts val="0"/>
              </a:spcBef>
              <a:spcAft>
                <a:spcPts val="0"/>
              </a:spcAft>
              <a:buSzPts val="2600"/>
              <a:buNone/>
              <a:defRPr sz="2600"/>
            </a:lvl3pPr>
            <a:lvl4pPr lvl="3">
              <a:spcBef>
                <a:spcPts val="0"/>
              </a:spcBef>
              <a:spcAft>
                <a:spcPts val="0"/>
              </a:spcAft>
              <a:buSzPts val="2600"/>
              <a:buNone/>
              <a:defRPr sz="2600"/>
            </a:lvl4pPr>
            <a:lvl5pPr lvl="4">
              <a:spcBef>
                <a:spcPts val="0"/>
              </a:spcBef>
              <a:spcAft>
                <a:spcPts val="0"/>
              </a:spcAft>
              <a:buSzPts val="2600"/>
              <a:buNone/>
              <a:defRPr sz="2600"/>
            </a:lvl5pPr>
            <a:lvl6pPr lvl="5">
              <a:spcBef>
                <a:spcPts val="0"/>
              </a:spcBef>
              <a:spcAft>
                <a:spcPts val="0"/>
              </a:spcAft>
              <a:buSzPts val="2600"/>
              <a:buNone/>
              <a:defRPr sz="2600"/>
            </a:lvl6pPr>
            <a:lvl7pPr lvl="6">
              <a:spcBef>
                <a:spcPts val="0"/>
              </a:spcBef>
              <a:spcAft>
                <a:spcPts val="0"/>
              </a:spcAft>
              <a:buSzPts val="2600"/>
              <a:buNone/>
              <a:defRPr sz="2600"/>
            </a:lvl7pPr>
            <a:lvl8pPr lvl="7">
              <a:spcBef>
                <a:spcPts val="0"/>
              </a:spcBef>
              <a:spcAft>
                <a:spcPts val="0"/>
              </a:spcAft>
              <a:buSzPts val="2600"/>
              <a:buNone/>
              <a:defRPr sz="2600"/>
            </a:lvl8pPr>
            <a:lvl9pPr lvl="8">
              <a:spcBef>
                <a:spcPts val="0"/>
              </a:spcBef>
              <a:spcAft>
                <a:spcPts val="0"/>
              </a:spcAft>
              <a:buSzPts val="2600"/>
              <a:buNone/>
              <a:defRPr sz="2600"/>
            </a:lvl9pPr>
          </a:lstStyle>
          <a:p>
            <a:endParaRPr/>
          </a:p>
        </p:txBody>
      </p:sp>
      <p:sp>
        <p:nvSpPr>
          <p:cNvPr id="67" name="Google Shape;67;p9"/>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68" name="Google Shape;68;p9"/>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69" name="Google Shape;69;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0"/>
        <p:cNvGrpSpPr/>
        <p:nvPr/>
      </p:nvGrpSpPr>
      <p:grpSpPr>
        <a:xfrm>
          <a:off x="0" y="0"/>
          <a:ext cx="0" cy="0"/>
          <a:chOff x="0" y="0"/>
          <a:chExt cx="0" cy="0"/>
        </a:xfrm>
      </p:grpSpPr>
      <p:sp>
        <p:nvSpPr>
          <p:cNvPr id="71" name="Google Shape;71;p10"/>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300"/>
              <a:buNone/>
              <a:defRPr/>
            </a:lvl1pPr>
          </a:lstStyle>
          <a:p>
            <a:endParaRPr/>
          </a:p>
        </p:txBody>
      </p:sp>
      <p:sp>
        <p:nvSpPr>
          <p:cNvPr id="72" name="Google Shape;72;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1pPr>
            <a:lvl2pPr lvl="1">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2pPr>
            <a:lvl3pPr lvl="2">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3pPr>
            <a:lvl4pPr lvl="3">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4pPr>
            <a:lvl5pPr lvl="4">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5pPr>
            <a:lvl6pPr lvl="5">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6pPr>
            <a:lvl7pPr lvl="6">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7pPr>
            <a:lvl8pPr lvl="7">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8pPr>
            <a:lvl9pPr lvl="8">
              <a:spcBef>
                <a:spcPts val="0"/>
              </a:spcBef>
              <a:spcAft>
                <a:spcPts val="0"/>
              </a:spcAft>
              <a:buClr>
                <a:schemeClr val="dk2"/>
              </a:buClr>
              <a:buSzPts val="2800"/>
              <a:buFont typeface="Raleway"/>
              <a:buNone/>
              <a:defRPr sz="2800" b="1">
                <a:solidFill>
                  <a:schemeClr val="dk2"/>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0"/>
              </a:spcBef>
              <a:spcAft>
                <a:spcPts val="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h1wFrXKanC0" TargetMode="External"/><Relationship Id="rId2" Type="http://schemas.openxmlformats.org/officeDocument/2006/relationships/notesSlide" Target="../notesSlides/notesSlide12.xml"/><Relationship Id="rId1" Type="http://schemas.openxmlformats.org/officeDocument/2006/relationships/slideLayout" Target="../slideLayouts/slideLayout11.xm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www.youtube.com/watch?v=yxaegqvl4aE" TargetMode="External"/><Relationship Id="rId2" Type="http://schemas.openxmlformats.org/officeDocument/2006/relationships/notesSlide" Target="../notesSlides/notesSlide27.xml"/><Relationship Id="rId1" Type="http://schemas.openxmlformats.org/officeDocument/2006/relationships/slideLayout" Target="../slideLayouts/slideLayout11.xml"/><Relationship Id="rId4" Type="http://schemas.openxmlformats.org/officeDocument/2006/relationships/image" Target="../media/image28.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7.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1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Chinese Fall &amp; The Korean War</a:t>
            </a:r>
            <a:endParaRPr/>
          </a:p>
        </p:txBody>
      </p:sp>
      <p:sp>
        <p:nvSpPr>
          <p:cNvPr id="87" name="Google Shape;87;p1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Unit 9: The Cold War</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2"/>
          <p:cNvSpPr txBox="1">
            <a:spLocks noGrp="1"/>
          </p:cNvSpPr>
          <p:nvPr>
            <p:ph type="title"/>
          </p:nvPr>
        </p:nvSpPr>
        <p:spPr>
          <a:xfrm>
            <a:off x="608915" y="50954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Tensions in the Communist World	</a:t>
            </a:r>
            <a:endParaRPr/>
          </a:p>
        </p:txBody>
      </p:sp>
      <p:sp>
        <p:nvSpPr>
          <p:cNvPr id="143" name="Google Shape;143;p22"/>
          <p:cNvSpPr txBox="1">
            <a:spLocks noGrp="1"/>
          </p:cNvSpPr>
          <p:nvPr>
            <p:ph type="body" idx="1"/>
          </p:nvPr>
        </p:nvSpPr>
        <p:spPr>
          <a:xfrm>
            <a:off x="156808" y="1320087"/>
            <a:ext cx="5425500" cy="3307500"/>
          </a:xfrm>
          <a:prstGeom prst="rect">
            <a:avLst/>
          </a:prstGeom>
        </p:spPr>
        <p:txBody>
          <a:bodyPr spcFirstLastPara="1" wrap="square" lIns="91425" tIns="91425" rIns="91425" bIns="91425" anchor="t" anchorCtr="0">
            <a:normAutofit fontScale="92500" lnSpcReduction="10000"/>
          </a:bodyPr>
          <a:lstStyle/>
          <a:p>
            <a:pPr marL="457200" lvl="0" indent="-355600" algn="l" rtl="0">
              <a:spcBef>
                <a:spcPts val="0"/>
              </a:spcBef>
              <a:spcAft>
                <a:spcPts val="0"/>
              </a:spcAft>
              <a:buSzPts val="2000"/>
              <a:buChar char="●"/>
            </a:pPr>
            <a:r>
              <a:rPr lang="en" sz="2000" dirty="0"/>
              <a:t>1962: </a:t>
            </a:r>
            <a:r>
              <a:rPr lang="en" sz="2000" b="1" i="1" u="sng" dirty="0">
                <a:solidFill>
                  <a:srgbClr val="FF0000"/>
                </a:solidFill>
              </a:rPr>
              <a:t>border</a:t>
            </a:r>
            <a:r>
              <a:rPr lang="en" sz="2000" dirty="0"/>
              <a:t> disputes and different </a:t>
            </a:r>
            <a:r>
              <a:rPr lang="en" sz="2000" b="1" i="1" u="sng" dirty="0">
                <a:solidFill>
                  <a:srgbClr val="FF0000"/>
                </a:solidFill>
              </a:rPr>
              <a:t>forms</a:t>
            </a:r>
            <a:r>
              <a:rPr lang="en" sz="2000" dirty="0"/>
              <a:t> of Communism led to disagreement between China and the Soviet Union</a:t>
            </a:r>
            <a:endParaRPr sz="2000" dirty="0"/>
          </a:p>
          <a:p>
            <a:pPr marL="457200" lvl="0" indent="-355600" algn="l" rtl="0">
              <a:spcBef>
                <a:spcPts val="0"/>
              </a:spcBef>
              <a:spcAft>
                <a:spcPts val="0"/>
              </a:spcAft>
              <a:buSzPts val="2000"/>
              <a:buChar char="●"/>
            </a:pPr>
            <a:r>
              <a:rPr lang="en" sz="2000" dirty="0"/>
              <a:t>Mao wanted to launch a new bid for world leadership of the Communist movement</a:t>
            </a:r>
            <a:endParaRPr sz="2000" dirty="0"/>
          </a:p>
          <a:p>
            <a:pPr marL="457200" lvl="0" indent="-355600" algn="l" rtl="0">
              <a:spcBef>
                <a:spcPts val="0"/>
              </a:spcBef>
              <a:spcAft>
                <a:spcPts val="0"/>
              </a:spcAft>
              <a:buSzPts val="2000"/>
              <a:buChar char="●"/>
            </a:pPr>
            <a:r>
              <a:rPr lang="en" sz="2000" b="1" i="1" u="sng" dirty="0"/>
              <a:t>Domino Theory:</a:t>
            </a:r>
            <a:endParaRPr sz="2000" b="1" i="1" u="sng" dirty="0"/>
          </a:p>
          <a:p>
            <a:pPr marL="914400" lvl="1" indent="-355600" algn="l" rtl="0">
              <a:spcBef>
                <a:spcPts val="0"/>
              </a:spcBef>
              <a:spcAft>
                <a:spcPts val="0"/>
              </a:spcAft>
              <a:buSzPts val="2000"/>
              <a:buChar char="○"/>
            </a:pPr>
            <a:r>
              <a:rPr lang="en" sz="2000" b="1" dirty="0"/>
              <a:t>U.S. theory that if one nation becomes Communist</a:t>
            </a:r>
            <a:r>
              <a:rPr lang="en" sz="2000" dirty="0"/>
              <a:t>, the nations </a:t>
            </a:r>
            <a:r>
              <a:rPr lang="en" sz="2000" b="1" i="1" u="sng" dirty="0">
                <a:solidFill>
                  <a:srgbClr val="FF0000"/>
                </a:solidFill>
              </a:rPr>
              <a:t>around</a:t>
            </a:r>
            <a:r>
              <a:rPr lang="en" sz="2000" dirty="0"/>
              <a:t> them will </a:t>
            </a:r>
            <a:r>
              <a:rPr lang="en" sz="2000" b="1" i="1" u="sng" dirty="0">
                <a:solidFill>
                  <a:srgbClr val="FF0000"/>
                </a:solidFill>
              </a:rPr>
              <a:t>fall</a:t>
            </a:r>
            <a:r>
              <a:rPr lang="en" sz="2000" dirty="0"/>
              <a:t> to Communism too</a:t>
            </a:r>
            <a:endParaRPr sz="2000" dirty="0"/>
          </a:p>
          <a:p>
            <a:pPr marL="1371600" lvl="2" indent="-355600" algn="l" rtl="0">
              <a:spcBef>
                <a:spcPts val="0"/>
              </a:spcBef>
              <a:spcAft>
                <a:spcPts val="0"/>
              </a:spcAft>
              <a:buSzPts val="2000"/>
              <a:buChar char="■"/>
            </a:pPr>
            <a:r>
              <a:rPr lang="en" sz="2000" dirty="0"/>
              <a:t>Like stacked dominos falling over</a:t>
            </a:r>
            <a:endParaRPr sz="2000" dirty="0"/>
          </a:p>
        </p:txBody>
      </p:sp>
      <p:pic>
        <p:nvPicPr>
          <p:cNvPr id="144" name="Google Shape;144;p22"/>
          <p:cNvPicPr preferRelativeResize="0"/>
          <p:nvPr/>
        </p:nvPicPr>
        <p:blipFill>
          <a:blip r:embed="rId3">
            <a:alphaModFix/>
          </a:blip>
          <a:stretch>
            <a:fillRect/>
          </a:stretch>
        </p:blipFill>
        <p:spPr>
          <a:xfrm>
            <a:off x="5630250" y="2107375"/>
            <a:ext cx="3268925" cy="17329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23"/>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The Korean War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pic>
        <p:nvPicPr>
          <p:cNvPr id="154" name="Google Shape;154;p24" descr="The spread of Communism in Korea led to a battle that was brief yet bloody, and a national divide that exists to this day.&#10;&#10;Subscribe for more HISTORY shows: &#10;http://histv.co/SubscribeHistoryYT&#10;&#10;Newsletter: https://www.history.com/newsletter&#10;Website - http://www.history.com&#10;/posts&#10;Facebook - https://www.facebook.com/History&#10;Twitter - https://twitter.com/history&#10;&#10;HISTORY Topical Video&#10;Season 1&#10;Episode 1&#10;&#10;Whether you're looking for more on American Revolution battles, WWII generals, architectural wonders, secrets of the ancient world, U.S. presidents, Civil War leaders, famous explorers or the stories behind your favorite holidays.&#10;&#10;HISTORY®, now reaching more than 98 million homes, is the leading destination for award-winning original series and specials that connect viewers with history in an informative, immersive, and entertaining manner across all platforms. The network’s all-original programming slate features a roster of hit series, epic miniseries, and scripted event programming. Visit us at HISTORY.com for more info." title="The Korean War: 5 Things to Know | History">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517475" y="578817"/>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Divide	</a:t>
            </a:r>
            <a:endParaRPr dirty="0"/>
          </a:p>
        </p:txBody>
      </p:sp>
      <p:sp>
        <p:nvSpPr>
          <p:cNvPr id="160" name="Google Shape;160;p25"/>
          <p:cNvSpPr txBox="1">
            <a:spLocks noGrp="1"/>
          </p:cNvSpPr>
          <p:nvPr>
            <p:ph type="body" idx="2"/>
          </p:nvPr>
        </p:nvSpPr>
        <p:spPr>
          <a:xfrm>
            <a:off x="4190351" y="939338"/>
            <a:ext cx="4865049" cy="4094512"/>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dirty="0"/>
              <a:t>Divided between Communist and Non-Communist (like Germany)</a:t>
            </a:r>
            <a:endParaRPr sz="2000" dirty="0"/>
          </a:p>
          <a:p>
            <a:pPr marL="914400" lvl="1" indent="-355600" algn="l" rtl="0">
              <a:spcBef>
                <a:spcPts val="0"/>
              </a:spcBef>
              <a:spcAft>
                <a:spcPts val="0"/>
              </a:spcAft>
              <a:buSzPts val="2000"/>
              <a:buChar char="○"/>
            </a:pPr>
            <a:r>
              <a:rPr lang="en" sz="2000" dirty="0"/>
              <a:t>After WWII, </a:t>
            </a:r>
            <a:r>
              <a:rPr lang="en" sz="2000" b="1" dirty="0"/>
              <a:t>the Korean peninsula had been divided along the</a:t>
            </a:r>
            <a:r>
              <a:rPr lang="en" sz="2000" dirty="0"/>
              <a:t> </a:t>
            </a:r>
            <a:r>
              <a:rPr lang="en" sz="2000" b="1" i="1" u="sng" dirty="0">
                <a:solidFill>
                  <a:srgbClr val="FF0000"/>
                </a:solidFill>
              </a:rPr>
              <a:t>38th parallel</a:t>
            </a:r>
            <a:endParaRPr sz="2000" b="1" i="1" u="sng" dirty="0">
              <a:solidFill>
                <a:srgbClr val="FF0000"/>
              </a:solidFill>
            </a:endParaRPr>
          </a:p>
          <a:p>
            <a:pPr marL="457200" lvl="0" indent="-355600" algn="l" rtl="0">
              <a:spcBef>
                <a:spcPts val="0"/>
              </a:spcBef>
              <a:spcAft>
                <a:spcPts val="0"/>
              </a:spcAft>
              <a:buSzPts val="2000"/>
              <a:buChar char="●"/>
            </a:pPr>
            <a:r>
              <a:rPr lang="en" sz="2000" dirty="0"/>
              <a:t>1950: Communist </a:t>
            </a:r>
            <a:r>
              <a:rPr lang="en" sz="2000" b="1" i="1" u="sng" dirty="0">
                <a:solidFill>
                  <a:srgbClr val="FF0000"/>
                </a:solidFill>
              </a:rPr>
              <a:t>North</a:t>
            </a:r>
            <a:r>
              <a:rPr lang="en" sz="2000" dirty="0"/>
              <a:t> Korea will </a:t>
            </a:r>
            <a:r>
              <a:rPr lang="en" sz="2000" dirty="0">
                <a:highlight>
                  <a:srgbClr val="00FFFF"/>
                </a:highlight>
              </a:rPr>
              <a:t>invade</a:t>
            </a:r>
            <a:r>
              <a:rPr lang="en" sz="2000" dirty="0"/>
              <a:t> </a:t>
            </a:r>
            <a:r>
              <a:rPr lang="en" sz="2000" b="1" dirty="0"/>
              <a:t>non-Communist South Korea in an effort to </a:t>
            </a:r>
            <a:r>
              <a:rPr lang="en" sz="2000" b="1" i="1" u="sng" dirty="0">
                <a:solidFill>
                  <a:srgbClr val="FF0000"/>
                </a:solidFill>
              </a:rPr>
              <a:t>unite</a:t>
            </a:r>
            <a:r>
              <a:rPr lang="en" sz="2000" dirty="0"/>
              <a:t> it as a </a:t>
            </a:r>
            <a:r>
              <a:rPr lang="en" sz="2000" dirty="0">
                <a:highlight>
                  <a:srgbClr val="00FFFF"/>
                </a:highlight>
              </a:rPr>
              <a:t>single Communist state</a:t>
            </a:r>
            <a:endParaRPr sz="2000" dirty="0">
              <a:highlight>
                <a:srgbClr val="00FFFF"/>
              </a:highlight>
            </a:endParaRPr>
          </a:p>
        </p:txBody>
      </p:sp>
      <p:pic>
        <p:nvPicPr>
          <p:cNvPr id="161" name="Google Shape;161;p25"/>
          <p:cNvPicPr preferRelativeResize="0"/>
          <p:nvPr/>
        </p:nvPicPr>
        <p:blipFill>
          <a:blip r:embed="rId3">
            <a:alphaModFix/>
          </a:blip>
          <a:stretch>
            <a:fillRect/>
          </a:stretch>
        </p:blipFill>
        <p:spPr>
          <a:xfrm>
            <a:off x="235850" y="1853850"/>
            <a:ext cx="3954501" cy="3180000"/>
          </a:xfrm>
          <a:prstGeom prst="rect">
            <a:avLst/>
          </a:prstGeom>
          <a:noFill/>
          <a:ln w="28575" cap="flat" cmpd="sng">
            <a:solidFill>
              <a:srgbClr val="FF9900"/>
            </a:solidFill>
            <a:prstDash val="solid"/>
            <a:round/>
            <a:headEnd type="none" w="sm" len="sm"/>
            <a:tailEnd type="none" w="sm" len="sm"/>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6"/>
          <p:cNvSpPr txBox="1">
            <a:spLocks noGrp="1"/>
          </p:cNvSpPr>
          <p:nvPr>
            <p:ph type="title"/>
          </p:nvPr>
        </p:nvSpPr>
        <p:spPr>
          <a:xfrm>
            <a:off x="206375" y="524784"/>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State of the Cold War</a:t>
            </a:r>
            <a:endParaRPr dirty="0"/>
          </a:p>
        </p:txBody>
      </p:sp>
      <p:sp>
        <p:nvSpPr>
          <p:cNvPr id="167" name="Google Shape;167;p26"/>
          <p:cNvSpPr txBox="1">
            <a:spLocks noGrp="1"/>
          </p:cNvSpPr>
          <p:nvPr>
            <p:ph type="body" idx="1"/>
          </p:nvPr>
        </p:nvSpPr>
        <p:spPr>
          <a:xfrm>
            <a:off x="123574" y="1359131"/>
            <a:ext cx="4818341" cy="3637219"/>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dirty="0"/>
              <a:t>The first Cold War military action:</a:t>
            </a:r>
            <a:endParaRPr sz="2000" dirty="0"/>
          </a:p>
          <a:p>
            <a:pPr marL="914400" lvl="1" indent="-355600" algn="l" rtl="0">
              <a:spcBef>
                <a:spcPts val="0"/>
              </a:spcBef>
              <a:spcAft>
                <a:spcPts val="0"/>
              </a:spcAft>
              <a:buSzPts val="2000"/>
              <a:buChar char="○"/>
            </a:pPr>
            <a:r>
              <a:rPr lang="en" sz="2000" b="1" dirty="0">
                <a:solidFill>
                  <a:srgbClr val="FF0000"/>
                </a:solidFill>
              </a:rPr>
              <a:t>Soviet Union &amp; China</a:t>
            </a:r>
            <a:r>
              <a:rPr lang="en" sz="2000" dirty="0"/>
              <a:t> will support North Korea</a:t>
            </a:r>
            <a:endParaRPr sz="2000" dirty="0"/>
          </a:p>
          <a:p>
            <a:pPr marL="914400" lvl="1" indent="-355600" algn="l" rtl="0">
              <a:spcBef>
                <a:spcPts val="0"/>
              </a:spcBef>
              <a:spcAft>
                <a:spcPts val="0"/>
              </a:spcAft>
              <a:buSzPts val="2000"/>
              <a:buChar char="○"/>
            </a:pPr>
            <a:r>
              <a:rPr lang="en" sz="2000" dirty="0"/>
              <a:t>The </a:t>
            </a:r>
            <a:r>
              <a:rPr lang="en" sz="2000" b="1" dirty="0">
                <a:solidFill>
                  <a:srgbClr val="0000FF"/>
                </a:solidFill>
              </a:rPr>
              <a:t>U.S.</a:t>
            </a:r>
            <a:r>
              <a:rPr lang="en" sz="2000" dirty="0"/>
              <a:t> will support South Korea</a:t>
            </a:r>
            <a:endParaRPr sz="2000" dirty="0"/>
          </a:p>
          <a:p>
            <a:pPr marL="457200" lvl="0" indent="-355600" algn="l" rtl="0">
              <a:spcBef>
                <a:spcPts val="0"/>
              </a:spcBef>
              <a:spcAft>
                <a:spcPts val="0"/>
              </a:spcAft>
              <a:buSzPts val="2000"/>
              <a:buChar char="●"/>
            </a:pPr>
            <a:r>
              <a:rPr lang="en" sz="2000" b="1" dirty="0"/>
              <a:t>President Truman and other Western leaders decide to take a stand against Communism and maintain </a:t>
            </a:r>
            <a:r>
              <a:rPr lang="en" sz="2000" b="1" i="1" u="sng" dirty="0">
                <a:solidFill>
                  <a:srgbClr val="FF0000"/>
                </a:solidFill>
              </a:rPr>
              <a:t>containment</a:t>
            </a:r>
            <a:endParaRPr sz="2000" b="1" i="1" u="sng" dirty="0">
              <a:solidFill>
                <a:srgbClr val="FF0000"/>
              </a:solidFill>
            </a:endParaRPr>
          </a:p>
        </p:txBody>
      </p:sp>
      <p:pic>
        <p:nvPicPr>
          <p:cNvPr id="168" name="Google Shape;168;p26"/>
          <p:cNvPicPr preferRelativeResize="0"/>
          <p:nvPr/>
        </p:nvPicPr>
        <p:blipFill rotWithShape="1">
          <a:blip r:embed="rId3">
            <a:alphaModFix/>
          </a:blip>
          <a:srcRect/>
          <a:stretch/>
        </p:blipFill>
        <p:spPr>
          <a:xfrm>
            <a:off x="5186950" y="475178"/>
            <a:ext cx="3750675" cy="2222147"/>
          </a:xfrm>
          <a:prstGeom prst="rect">
            <a:avLst/>
          </a:prstGeom>
          <a:noFill/>
          <a:ln w="28575" cap="flat" cmpd="sng">
            <a:solidFill>
              <a:srgbClr val="000000"/>
            </a:solidFill>
            <a:prstDash val="solid"/>
            <a:round/>
            <a:headEnd type="none" w="sm" len="sm"/>
            <a:tailEnd type="none" w="sm" len="sm"/>
          </a:ln>
        </p:spPr>
      </p:pic>
      <p:pic>
        <p:nvPicPr>
          <p:cNvPr id="169" name="Google Shape;169;p26"/>
          <p:cNvPicPr preferRelativeResize="0"/>
          <p:nvPr/>
        </p:nvPicPr>
        <p:blipFill rotWithShape="1">
          <a:blip r:embed="rId4">
            <a:alphaModFix/>
          </a:blip>
          <a:srcRect/>
          <a:stretch/>
        </p:blipFill>
        <p:spPr>
          <a:xfrm>
            <a:off x="5186950" y="2850350"/>
            <a:ext cx="3750675" cy="2146000"/>
          </a:xfrm>
          <a:prstGeom prst="rect">
            <a:avLst/>
          </a:prstGeom>
          <a:noFill/>
          <a:ln w="28575" cap="flat" cmpd="sng">
            <a:solidFill>
              <a:srgbClr val="000000"/>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p27"/>
          <p:cNvPicPr preferRelativeResize="0"/>
          <p:nvPr/>
        </p:nvPicPr>
        <p:blipFill rotWithShape="1">
          <a:blip r:embed="rId3">
            <a:alphaModFix/>
          </a:blip>
          <a:srcRect/>
          <a:stretch/>
        </p:blipFill>
        <p:spPr>
          <a:xfrm>
            <a:off x="0" y="0"/>
            <a:ext cx="9144000" cy="508360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28"/>
          <p:cNvPicPr preferRelativeResize="0"/>
          <p:nvPr/>
        </p:nvPicPr>
        <p:blipFill>
          <a:blip r:embed="rId3">
            <a:alphaModFix/>
          </a:blip>
          <a:stretch>
            <a:fillRect/>
          </a:stretch>
        </p:blipFill>
        <p:spPr>
          <a:xfrm>
            <a:off x="0" y="0"/>
            <a:ext cx="4714950" cy="4105075"/>
          </a:xfrm>
          <a:prstGeom prst="rect">
            <a:avLst/>
          </a:prstGeom>
          <a:noFill/>
          <a:ln w="9525" cap="flat" cmpd="sng">
            <a:solidFill>
              <a:srgbClr val="4BA173"/>
            </a:solidFill>
            <a:prstDash val="solid"/>
            <a:round/>
            <a:headEnd type="none" w="sm" len="sm"/>
            <a:tailEnd type="none" w="sm" len="sm"/>
          </a:ln>
        </p:spPr>
      </p:pic>
      <p:sp>
        <p:nvSpPr>
          <p:cNvPr id="180" name="Google Shape;180;p28"/>
          <p:cNvSpPr txBox="1"/>
          <p:nvPr/>
        </p:nvSpPr>
        <p:spPr>
          <a:xfrm>
            <a:off x="-75" y="4105075"/>
            <a:ext cx="47151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Bookman Old Style"/>
                <a:ea typeface="Bookman Old Style"/>
                <a:cs typeface="Bookman Old Style"/>
                <a:sym typeface="Bookman Old Style"/>
              </a:rPr>
              <a:t>Ground crew men load an auxiliary fuel tank on a U.S. jet plane at a base in Southern Japan for a mission against North Korean troops,  June 30, 1950.</a:t>
            </a:r>
            <a:endParaRPr>
              <a:latin typeface="Bookman Old Style"/>
              <a:ea typeface="Bookman Old Style"/>
              <a:cs typeface="Bookman Old Style"/>
              <a:sym typeface="Bookman Old Style"/>
            </a:endParaRPr>
          </a:p>
        </p:txBody>
      </p:sp>
      <p:pic>
        <p:nvPicPr>
          <p:cNvPr id="181" name="Google Shape;181;p28"/>
          <p:cNvPicPr preferRelativeResize="0"/>
          <p:nvPr/>
        </p:nvPicPr>
        <p:blipFill>
          <a:blip r:embed="rId4">
            <a:alphaModFix/>
          </a:blip>
          <a:stretch>
            <a:fillRect/>
          </a:stretch>
        </p:blipFill>
        <p:spPr>
          <a:xfrm>
            <a:off x="4715025" y="0"/>
            <a:ext cx="4428975" cy="4105076"/>
          </a:xfrm>
          <a:prstGeom prst="rect">
            <a:avLst/>
          </a:prstGeom>
          <a:noFill/>
          <a:ln w="9525" cap="flat" cmpd="sng">
            <a:solidFill>
              <a:srgbClr val="4BA173"/>
            </a:solidFill>
            <a:prstDash val="solid"/>
            <a:round/>
            <a:headEnd type="none" w="sm" len="sm"/>
            <a:tailEnd type="none" w="sm" len="sm"/>
          </a:ln>
        </p:spPr>
      </p:pic>
      <p:sp>
        <p:nvSpPr>
          <p:cNvPr id="182" name="Google Shape;182;p28"/>
          <p:cNvSpPr txBox="1"/>
          <p:nvPr/>
        </p:nvSpPr>
        <p:spPr>
          <a:xfrm>
            <a:off x="4715025" y="4105075"/>
            <a:ext cx="44289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a:latin typeface="Bookman Old Style"/>
                <a:ea typeface="Bookman Old Style"/>
                <a:cs typeface="Bookman Old Style"/>
                <a:sym typeface="Bookman Old Style"/>
              </a:rPr>
              <a:t>A group of Marines fighting its way from the communist encirclement at Chosin to Hungnam, Korea, takes a rest in the snow in December 1950.</a:t>
            </a:r>
            <a:endParaRPr>
              <a:latin typeface="Bookman Old Style"/>
              <a:ea typeface="Bookman Old Style"/>
              <a:cs typeface="Bookman Old Style"/>
              <a:sym typeface="Bookman Old Style"/>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29"/>
          <p:cNvSpPr txBox="1">
            <a:spLocks noGrp="1"/>
          </p:cNvSpPr>
          <p:nvPr>
            <p:ph type="title"/>
          </p:nvPr>
        </p:nvSpPr>
        <p:spPr>
          <a:xfrm>
            <a:off x="438505" y="508159"/>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United Nations &amp; The Korean War</a:t>
            </a:r>
            <a:endParaRPr dirty="0"/>
          </a:p>
        </p:txBody>
      </p:sp>
      <p:sp>
        <p:nvSpPr>
          <p:cNvPr id="188" name="Google Shape;188;p29"/>
          <p:cNvSpPr txBox="1">
            <a:spLocks noGrp="1"/>
          </p:cNvSpPr>
          <p:nvPr>
            <p:ph type="body" idx="2"/>
          </p:nvPr>
        </p:nvSpPr>
        <p:spPr>
          <a:xfrm>
            <a:off x="4892040" y="1292629"/>
            <a:ext cx="4252110" cy="3850996"/>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dirty="0"/>
              <a:t>The United Nations Security Council will </a:t>
            </a:r>
            <a:r>
              <a:rPr lang="en" sz="2000" b="1" dirty="0"/>
              <a:t>vote unanimously to intervene</a:t>
            </a:r>
            <a:r>
              <a:rPr lang="en" sz="2000" dirty="0"/>
              <a:t> and </a:t>
            </a:r>
            <a:r>
              <a:rPr lang="en" sz="2000" b="1" i="1" u="sng" dirty="0">
                <a:solidFill>
                  <a:srgbClr val="FF0000"/>
                </a:solidFill>
              </a:rPr>
              <a:t>protect</a:t>
            </a:r>
            <a:r>
              <a:rPr lang="en" sz="2000" dirty="0"/>
              <a:t> South Korea</a:t>
            </a:r>
            <a:endParaRPr sz="2000" dirty="0"/>
          </a:p>
          <a:p>
            <a:pPr marL="914400" lvl="1" indent="-355600" algn="l" rtl="0">
              <a:spcBef>
                <a:spcPts val="0"/>
              </a:spcBef>
              <a:spcAft>
                <a:spcPts val="0"/>
              </a:spcAft>
              <a:buSzPts val="2000"/>
              <a:buChar char="○"/>
            </a:pPr>
            <a:r>
              <a:rPr lang="en" sz="2000" dirty="0"/>
              <a:t>The USSR could have </a:t>
            </a:r>
            <a:r>
              <a:rPr lang="en" sz="2000" b="1" i="1" u="sng" dirty="0">
                <a:solidFill>
                  <a:srgbClr val="FF0000"/>
                </a:solidFill>
              </a:rPr>
              <a:t>vetoed</a:t>
            </a:r>
            <a:r>
              <a:rPr lang="en" sz="2000" dirty="0"/>
              <a:t>, </a:t>
            </a:r>
            <a:r>
              <a:rPr lang="en" sz="2000" b="1" dirty="0"/>
              <a:t>but they had been boycotting the UN</a:t>
            </a:r>
            <a:r>
              <a:rPr lang="en" sz="2000" dirty="0"/>
              <a:t> due to the inclusion of the Council of Taiwan and not China</a:t>
            </a:r>
            <a:endParaRPr sz="2000" dirty="0"/>
          </a:p>
        </p:txBody>
      </p:sp>
      <p:pic>
        <p:nvPicPr>
          <p:cNvPr id="189" name="Google Shape;189;p29"/>
          <p:cNvPicPr preferRelativeResize="0"/>
          <p:nvPr/>
        </p:nvPicPr>
        <p:blipFill>
          <a:blip r:embed="rId3">
            <a:alphaModFix/>
          </a:blip>
          <a:stretch>
            <a:fillRect/>
          </a:stretch>
        </p:blipFill>
        <p:spPr>
          <a:xfrm>
            <a:off x="660001" y="1791475"/>
            <a:ext cx="3982325" cy="32394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0"/>
          <p:cNvSpPr txBox="1">
            <a:spLocks noGrp="1"/>
          </p:cNvSpPr>
          <p:nvPr>
            <p:ph type="body" idx="1"/>
          </p:nvPr>
        </p:nvSpPr>
        <p:spPr>
          <a:xfrm>
            <a:off x="61200" y="1413164"/>
            <a:ext cx="5283884" cy="3730486"/>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dirty="0"/>
              <a:t>Communists will be forced back to North Korea</a:t>
            </a:r>
            <a:endParaRPr sz="2000" dirty="0"/>
          </a:p>
          <a:p>
            <a:pPr marL="457200" lvl="0" indent="-355600" algn="l" rtl="0">
              <a:spcBef>
                <a:spcPts val="0"/>
              </a:spcBef>
              <a:spcAft>
                <a:spcPts val="0"/>
              </a:spcAft>
              <a:buSzPts val="2000"/>
              <a:buChar char="●"/>
            </a:pPr>
            <a:r>
              <a:rPr lang="en" sz="2000" dirty="0"/>
              <a:t>China threatened to invade to protect North Korea</a:t>
            </a:r>
            <a:endParaRPr sz="2000" dirty="0"/>
          </a:p>
          <a:p>
            <a:pPr marL="457200" lvl="0" indent="-355600" algn="l" rtl="0">
              <a:spcBef>
                <a:spcPts val="0"/>
              </a:spcBef>
              <a:spcAft>
                <a:spcPts val="0"/>
              </a:spcAft>
              <a:buSzPts val="2000"/>
              <a:buChar char="●"/>
            </a:pPr>
            <a:r>
              <a:rPr lang="en" sz="2000" b="1" dirty="0"/>
              <a:t>U.S. General Douglas MacArthur was put in charge of</a:t>
            </a:r>
            <a:r>
              <a:rPr lang="en" sz="2000" dirty="0"/>
              <a:t> </a:t>
            </a:r>
            <a:r>
              <a:rPr lang="en" sz="2000" b="1" i="1" u="sng" dirty="0">
                <a:solidFill>
                  <a:srgbClr val="FF0000"/>
                </a:solidFill>
              </a:rPr>
              <a:t>UN forces</a:t>
            </a:r>
            <a:endParaRPr sz="2000" b="1" i="1" u="sng" dirty="0">
              <a:solidFill>
                <a:srgbClr val="FF0000"/>
              </a:solidFill>
            </a:endParaRPr>
          </a:p>
          <a:p>
            <a:pPr marL="457200" lvl="0" indent="-355600" algn="l" rtl="0">
              <a:spcBef>
                <a:spcPts val="0"/>
              </a:spcBef>
              <a:spcAft>
                <a:spcPts val="0"/>
              </a:spcAft>
              <a:buSzPts val="2000"/>
              <a:buChar char="●"/>
            </a:pPr>
            <a:r>
              <a:rPr lang="en" sz="2000" dirty="0"/>
              <a:t>He wanted to use </a:t>
            </a:r>
            <a:r>
              <a:rPr lang="en" sz="2000" b="1" i="1" u="sng" dirty="0">
                <a:solidFill>
                  <a:srgbClr val="FF0000"/>
                </a:solidFill>
              </a:rPr>
              <a:t>nuclear</a:t>
            </a:r>
            <a:r>
              <a:rPr lang="en" sz="2000" dirty="0"/>
              <a:t> weapons but lacked the support of President Truman</a:t>
            </a:r>
            <a:endParaRPr sz="2000" dirty="0"/>
          </a:p>
          <a:p>
            <a:pPr marL="457200" lvl="0" indent="-355600" algn="l" rtl="0">
              <a:spcBef>
                <a:spcPts val="0"/>
              </a:spcBef>
              <a:spcAft>
                <a:spcPts val="0"/>
              </a:spcAft>
              <a:buSzPts val="2000"/>
              <a:buChar char="●"/>
            </a:pPr>
            <a:r>
              <a:rPr lang="en" sz="2000" dirty="0"/>
              <a:t>Truman was worried that China would </a:t>
            </a:r>
            <a:r>
              <a:rPr lang="en" sz="2000" b="1" i="1" u="sng" dirty="0">
                <a:solidFill>
                  <a:srgbClr val="FF0000"/>
                </a:solidFill>
              </a:rPr>
              <a:t>invade</a:t>
            </a:r>
            <a:r>
              <a:rPr lang="en" sz="2000" dirty="0"/>
              <a:t>, but MacArthur dismissed him</a:t>
            </a:r>
            <a:endParaRPr sz="2000" dirty="0"/>
          </a:p>
        </p:txBody>
      </p:sp>
      <p:pic>
        <p:nvPicPr>
          <p:cNvPr id="195" name="Google Shape;195;p30" descr="Korean War: The forgotten war - PGurus"/>
          <p:cNvPicPr preferRelativeResize="0"/>
          <p:nvPr/>
        </p:nvPicPr>
        <p:blipFill>
          <a:blip r:embed="rId3">
            <a:alphaModFix/>
          </a:blip>
          <a:stretch>
            <a:fillRect/>
          </a:stretch>
        </p:blipFill>
        <p:spPr>
          <a:xfrm>
            <a:off x="5375450" y="168075"/>
            <a:ext cx="3662550" cy="2082100"/>
          </a:xfrm>
          <a:prstGeom prst="rect">
            <a:avLst/>
          </a:prstGeom>
          <a:noFill/>
          <a:ln>
            <a:noFill/>
          </a:ln>
        </p:spPr>
      </p:pic>
      <p:sp>
        <p:nvSpPr>
          <p:cNvPr id="196" name="Google Shape;196;p30"/>
          <p:cNvSpPr txBox="1">
            <a:spLocks noGrp="1"/>
          </p:cNvSpPr>
          <p:nvPr>
            <p:ph type="title"/>
          </p:nvPr>
        </p:nvSpPr>
        <p:spPr>
          <a:xfrm>
            <a:off x="409380" y="466595"/>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War</a:t>
            </a:r>
            <a:endParaRPr dirty="0"/>
          </a:p>
        </p:txBody>
      </p:sp>
      <p:pic>
        <p:nvPicPr>
          <p:cNvPr id="197" name="Google Shape;197;p30"/>
          <p:cNvPicPr preferRelativeResize="0"/>
          <p:nvPr/>
        </p:nvPicPr>
        <p:blipFill>
          <a:blip r:embed="rId4">
            <a:alphaModFix/>
          </a:blip>
          <a:stretch>
            <a:fillRect/>
          </a:stretch>
        </p:blipFill>
        <p:spPr>
          <a:xfrm>
            <a:off x="5375450" y="2426600"/>
            <a:ext cx="3662549" cy="2599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pic>
        <p:nvPicPr>
          <p:cNvPr id="202" name="Google Shape;202;p31"/>
          <p:cNvPicPr preferRelativeResize="0"/>
          <p:nvPr/>
        </p:nvPicPr>
        <p:blipFill>
          <a:blip r:embed="rId3">
            <a:alphaModFix/>
          </a:blip>
          <a:stretch>
            <a:fillRect/>
          </a:stretch>
        </p:blipFill>
        <p:spPr>
          <a:xfrm>
            <a:off x="0" y="0"/>
            <a:ext cx="4571999" cy="5143500"/>
          </a:xfrm>
          <a:prstGeom prst="rect">
            <a:avLst/>
          </a:prstGeom>
          <a:noFill/>
          <a:ln>
            <a:noFill/>
          </a:ln>
        </p:spPr>
      </p:pic>
      <p:pic>
        <p:nvPicPr>
          <p:cNvPr id="203" name="Google Shape;203;p31"/>
          <p:cNvPicPr preferRelativeResize="0"/>
          <p:nvPr/>
        </p:nvPicPr>
        <p:blipFill>
          <a:blip r:embed="rId4">
            <a:alphaModFix/>
          </a:blip>
          <a:stretch>
            <a:fillRect/>
          </a:stretch>
        </p:blipFill>
        <p:spPr>
          <a:xfrm>
            <a:off x="4572000" y="0"/>
            <a:ext cx="4571999"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China “Falls” to Communism</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pic>
        <p:nvPicPr>
          <p:cNvPr id="208" name="Google Shape;208;p32"/>
          <p:cNvPicPr preferRelativeResize="0"/>
          <p:nvPr/>
        </p:nvPicPr>
        <p:blipFill>
          <a:blip r:embed="rId3">
            <a:alphaModFix/>
          </a:blip>
          <a:stretch>
            <a:fillRect/>
          </a:stretch>
        </p:blipFill>
        <p:spPr>
          <a:xfrm>
            <a:off x="-41475" y="0"/>
            <a:ext cx="4613474" cy="5143500"/>
          </a:xfrm>
          <a:prstGeom prst="rect">
            <a:avLst/>
          </a:prstGeom>
          <a:noFill/>
          <a:ln>
            <a:noFill/>
          </a:ln>
        </p:spPr>
      </p:pic>
      <p:pic>
        <p:nvPicPr>
          <p:cNvPr id="209" name="Google Shape;209;p32"/>
          <p:cNvPicPr preferRelativeResize="0"/>
          <p:nvPr/>
        </p:nvPicPr>
        <p:blipFill>
          <a:blip r:embed="rId4">
            <a:alphaModFix/>
          </a:blip>
          <a:stretch>
            <a:fillRect/>
          </a:stretch>
        </p:blipFill>
        <p:spPr>
          <a:xfrm>
            <a:off x="4572000" y="0"/>
            <a:ext cx="4571999" cy="5143500"/>
          </a:xfrm>
          <a:prstGeom prst="rect">
            <a:avLst/>
          </a:prstGeom>
          <a:noFill/>
          <a:ln w="38100" cap="flat" cmpd="sng">
            <a:solidFill>
              <a:schemeClr val="dk1"/>
            </a:solidFill>
            <a:prstDash val="solid"/>
            <a:round/>
            <a:headEnd type="none" w="sm" len="sm"/>
            <a:tailEnd type="none" w="sm" len="sm"/>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33"/>
          <p:cNvSpPr txBox="1">
            <a:spLocks noGrp="1"/>
          </p:cNvSpPr>
          <p:nvPr>
            <p:ph type="title"/>
          </p:nvPr>
        </p:nvSpPr>
        <p:spPr>
          <a:xfrm>
            <a:off x="529944" y="512315"/>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Truman and MacArthur</a:t>
            </a:r>
            <a:endParaRPr dirty="0"/>
          </a:p>
        </p:txBody>
      </p:sp>
      <p:sp>
        <p:nvSpPr>
          <p:cNvPr id="215" name="Google Shape;215;p33"/>
          <p:cNvSpPr txBox="1">
            <a:spLocks noGrp="1"/>
          </p:cNvSpPr>
          <p:nvPr>
            <p:ph type="body" idx="1"/>
          </p:nvPr>
        </p:nvSpPr>
        <p:spPr>
          <a:xfrm>
            <a:off x="340822" y="1454727"/>
            <a:ext cx="8077328" cy="2805448"/>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b="1" dirty="0"/>
              <a:t>President Truman will fire General MacArthur</a:t>
            </a:r>
            <a:r>
              <a:rPr lang="en" sz="2000" dirty="0"/>
              <a:t> (1951) because he violated Truman’s orders, </a:t>
            </a:r>
            <a:r>
              <a:rPr lang="en" sz="2000" b="1" i="1" u="sng" dirty="0">
                <a:solidFill>
                  <a:srgbClr val="FF0000"/>
                </a:solidFill>
              </a:rPr>
              <a:t>criticized</a:t>
            </a:r>
            <a:r>
              <a:rPr lang="en" sz="2000" dirty="0"/>
              <a:t> him publicly and threatened to use nuclear weapons and invade China</a:t>
            </a:r>
            <a:endParaRPr sz="2000" dirty="0"/>
          </a:p>
          <a:p>
            <a:pPr marL="914400" lvl="1" indent="-355600" algn="l" rtl="0">
              <a:spcBef>
                <a:spcPts val="0"/>
              </a:spcBef>
              <a:spcAft>
                <a:spcPts val="0"/>
              </a:spcAft>
              <a:buSzPts val="2000"/>
              <a:buChar char="○"/>
            </a:pPr>
            <a:r>
              <a:rPr lang="en" sz="2000" dirty="0"/>
              <a:t>The Congressional hearing will agree with Truman, but the American people will see MacArthur as a </a:t>
            </a:r>
            <a:r>
              <a:rPr lang="en" sz="2000" b="1" i="1" u="sng" dirty="0">
                <a:solidFill>
                  <a:srgbClr val="FF0000"/>
                </a:solidFill>
              </a:rPr>
              <a:t>hero</a:t>
            </a:r>
            <a:r>
              <a:rPr lang="en" sz="2000" dirty="0"/>
              <a:t> and Truman as a </a:t>
            </a:r>
            <a:r>
              <a:rPr lang="en" sz="2000" b="1" i="1" u="sng" dirty="0">
                <a:solidFill>
                  <a:srgbClr val="FF0000"/>
                </a:solidFill>
              </a:rPr>
              <a:t>wimp</a:t>
            </a:r>
            <a:r>
              <a:rPr lang="en" sz="2000" dirty="0"/>
              <a:t> or weak</a:t>
            </a:r>
            <a:endParaRPr sz="20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34"/>
          <p:cNvSpPr txBox="1">
            <a:spLocks noGrp="1"/>
          </p:cNvSpPr>
          <p:nvPr>
            <p:ph type="title"/>
          </p:nvPr>
        </p:nvSpPr>
        <p:spPr>
          <a:xfrm>
            <a:off x="492537" y="462439"/>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We Like IKE…</a:t>
            </a:r>
            <a:endParaRPr dirty="0"/>
          </a:p>
        </p:txBody>
      </p:sp>
      <p:sp>
        <p:nvSpPr>
          <p:cNvPr id="221" name="Google Shape;221;p34"/>
          <p:cNvSpPr txBox="1">
            <a:spLocks noGrp="1"/>
          </p:cNvSpPr>
          <p:nvPr>
            <p:ph type="body" idx="1"/>
          </p:nvPr>
        </p:nvSpPr>
        <p:spPr>
          <a:xfrm>
            <a:off x="285750" y="1354975"/>
            <a:ext cx="4652010" cy="3480025"/>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dirty="0"/>
              <a:t>In 1952, retired Five-Star General Dwight “Ike” Eisenhower will be elected president</a:t>
            </a:r>
            <a:endParaRPr sz="2000" dirty="0"/>
          </a:p>
          <a:p>
            <a:pPr marL="457200" lvl="0" indent="-355600" algn="l" rtl="0">
              <a:spcBef>
                <a:spcPts val="0"/>
              </a:spcBef>
              <a:spcAft>
                <a:spcPts val="0"/>
              </a:spcAft>
              <a:buSzPts val="2000"/>
              <a:buChar char="●"/>
            </a:pPr>
            <a:r>
              <a:rPr lang="en" sz="2000" dirty="0"/>
              <a:t>He was </a:t>
            </a:r>
            <a:r>
              <a:rPr lang="en" sz="2000" b="1" i="1" u="sng" dirty="0">
                <a:solidFill>
                  <a:srgbClr val="FF0000"/>
                </a:solidFill>
              </a:rPr>
              <a:t>cautious</a:t>
            </a:r>
            <a:r>
              <a:rPr lang="en" sz="2000" dirty="0"/>
              <a:t> about using nuclear weapons and going to war with China</a:t>
            </a:r>
            <a:endParaRPr sz="2000" dirty="0"/>
          </a:p>
          <a:p>
            <a:pPr marL="457200" lvl="0" indent="-355600" algn="l" rtl="0">
              <a:spcBef>
                <a:spcPts val="0"/>
              </a:spcBef>
              <a:spcAft>
                <a:spcPts val="0"/>
              </a:spcAft>
              <a:buSzPts val="2000"/>
              <a:buChar char="●"/>
            </a:pPr>
            <a:r>
              <a:rPr lang="en" sz="2000" dirty="0"/>
              <a:t>He will continue with Truman’s efforts to end the war by </a:t>
            </a:r>
            <a:r>
              <a:rPr lang="en" sz="2000" b="1" i="1" u="sng" dirty="0">
                <a:solidFill>
                  <a:srgbClr val="FF0000"/>
                </a:solidFill>
              </a:rPr>
              <a:t>treaty</a:t>
            </a:r>
            <a:endParaRPr sz="2000" b="1" i="1" u="sng" dirty="0">
              <a:solidFill>
                <a:srgbClr val="FF0000"/>
              </a:solidFill>
            </a:endParaRPr>
          </a:p>
        </p:txBody>
      </p:sp>
      <p:pic>
        <p:nvPicPr>
          <p:cNvPr id="222" name="Google Shape;222;p34" descr="Dwight D. Eisenhower | whitehouse.gov"/>
          <p:cNvPicPr preferRelativeResize="0"/>
          <p:nvPr/>
        </p:nvPicPr>
        <p:blipFill>
          <a:blip r:embed="rId3">
            <a:alphaModFix/>
          </a:blip>
          <a:stretch>
            <a:fillRect/>
          </a:stretch>
        </p:blipFill>
        <p:spPr>
          <a:xfrm>
            <a:off x="5184675" y="865200"/>
            <a:ext cx="3710925" cy="39698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35"/>
          <p:cNvSpPr txBox="1">
            <a:spLocks noGrp="1"/>
          </p:cNvSpPr>
          <p:nvPr>
            <p:ph type="title"/>
          </p:nvPr>
        </p:nvSpPr>
        <p:spPr>
          <a:xfrm>
            <a:off x="538257" y="595443"/>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Stalemate</a:t>
            </a:r>
            <a:endParaRPr dirty="0"/>
          </a:p>
        </p:txBody>
      </p:sp>
      <p:sp>
        <p:nvSpPr>
          <p:cNvPr id="228" name="Google Shape;228;p35"/>
          <p:cNvSpPr txBox="1">
            <a:spLocks noGrp="1"/>
          </p:cNvSpPr>
          <p:nvPr>
            <p:ph type="body" idx="2"/>
          </p:nvPr>
        </p:nvSpPr>
        <p:spPr>
          <a:xfrm>
            <a:off x="4240250" y="692600"/>
            <a:ext cx="4813800" cy="4366200"/>
          </a:xfrm>
          <a:prstGeom prst="rect">
            <a:avLst/>
          </a:prstGeom>
        </p:spPr>
        <p:txBody>
          <a:bodyPr spcFirstLastPara="1" wrap="square" lIns="91425" tIns="91425" rIns="91425" bIns="91425" anchor="t" anchorCtr="0">
            <a:normAutofit lnSpcReduction="20000"/>
          </a:bodyPr>
          <a:lstStyle/>
          <a:p>
            <a:pPr marL="457200" lvl="0" indent="-355600" algn="l" rtl="0">
              <a:spcBef>
                <a:spcPts val="0"/>
              </a:spcBef>
              <a:spcAft>
                <a:spcPts val="0"/>
              </a:spcAft>
              <a:buSzPts val="2000"/>
              <a:buChar char="●"/>
            </a:pPr>
            <a:r>
              <a:rPr lang="en" sz="2000" b="1" dirty="0"/>
              <a:t>China invades with over 1 million troops supported by Soviet air support</a:t>
            </a:r>
            <a:endParaRPr sz="2000" b="1" dirty="0"/>
          </a:p>
          <a:p>
            <a:pPr marL="914400" lvl="1" indent="-355600" algn="l" rtl="0">
              <a:spcBef>
                <a:spcPts val="0"/>
              </a:spcBef>
              <a:spcAft>
                <a:spcPts val="0"/>
              </a:spcAft>
              <a:buSzPts val="2000"/>
              <a:buChar char="○"/>
            </a:pPr>
            <a:r>
              <a:rPr lang="en" sz="2000" dirty="0"/>
              <a:t>This creates a long </a:t>
            </a:r>
            <a:r>
              <a:rPr lang="en" sz="2000" b="1" i="1" u="sng" dirty="0">
                <a:solidFill>
                  <a:srgbClr val="FF0000"/>
                </a:solidFill>
              </a:rPr>
              <a:t>stalemate</a:t>
            </a:r>
            <a:r>
              <a:rPr lang="en" sz="2000" dirty="0"/>
              <a:t> as UN forces are pushed back</a:t>
            </a:r>
            <a:endParaRPr sz="2000" dirty="0"/>
          </a:p>
          <a:p>
            <a:pPr marL="914400" lvl="1" indent="-355600" algn="l" rtl="0">
              <a:spcBef>
                <a:spcPts val="0"/>
              </a:spcBef>
              <a:spcAft>
                <a:spcPts val="0"/>
              </a:spcAft>
              <a:buSzPts val="2000"/>
              <a:buChar char="○"/>
            </a:pPr>
            <a:r>
              <a:rPr lang="en" sz="2000" dirty="0"/>
              <a:t>The war will end (July 27, 1951) with an </a:t>
            </a:r>
            <a:r>
              <a:rPr lang="en" sz="2000" b="1" i="1" u="sng" dirty="0">
                <a:solidFill>
                  <a:srgbClr val="FF0000"/>
                </a:solidFill>
              </a:rPr>
              <a:t>armistice</a:t>
            </a:r>
            <a:r>
              <a:rPr lang="en" sz="2000" dirty="0"/>
              <a:t> and North &amp; South Korea will remain </a:t>
            </a:r>
            <a:r>
              <a:rPr lang="en" sz="2000" b="1" i="1" u="sng" dirty="0">
                <a:solidFill>
                  <a:srgbClr val="FF0000"/>
                </a:solidFill>
              </a:rPr>
              <a:t>divided</a:t>
            </a:r>
            <a:r>
              <a:rPr lang="en" sz="2000" dirty="0"/>
              <a:t> at the 38th parallel as it had been before the conflict began</a:t>
            </a:r>
            <a:endParaRPr sz="2000" dirty="0"/>
          </a:p>
          <a:p>
            <a:pPr marL="1371600" lvl="2" indent="-355600" algn="l" rtl="0">
              <a:spcBef>
                <a:spcPts val="0"/>
              </a:spcBef>
              <a:spcAft>
                <a:spcPts val="0"/>
              </a:spcAft>
              <a:buSzPts val="2000"/>
              <a:buChar char="■"/>
            </a:pPr>
            <a:r>
              <a:rPr lang="en" sz="2000" dirty="0"/>
              <a:t>This area became known as the DMZ - </a:t>
            </a:r>
            <a:r>
              <a:rPr lang="en" sz="2000" b="1" i="1" u="sng" dirty="0">
                <a:solidFill>
                  <a:srgbClr val="FF0000"/>
                </a:solidFill>
              </a:rPr>
              <a:t>Demilitarized</a:t>
            </a:r>
            <a:r>
              <a:rPr lang="en" sz="2000" dirty="0"/>
              <a:t> Zone (no fighting can take place in this area)</a:t>
            </a:r>
            <a:endParaRPr sz="2000" dirty="0"/>
          </a:p>
        </p:txBody>
      </p:sp>
      <p:pic>
        <p:nvPicPr>
          <p:cNvPr id="229" name="Google Shape;229;p35" descr="38th parallel | Definition, History, &amp; Significance | Britannica"/>
          <p:cNvPicPr preferRelativeResize="0"/>
          <p:nvPr/>
        </p:nvPicPr>
        <p:blipFill>
          <a:blip r:embed="rId3">
            <a:alphaModFix/>
          </a:blip>
          <a:stretch>
            <a:fillRect/>
          </a:stretch>
        </p:blipFill>
        <p:spPr>
          <a:xfrm>
            <a:off x="699409" y="1371712"/>
            <a:ext cx="3212275" cy="3078575"/>
          </a:xfrm>
          <a:prstGeom prst="rect">
            <a:avLst/>
          </a:prstGeom>
          <a:noFill/>
          <a:ln w="19050" cap="flat" cmpd="sng">
            <a:solidFill>
              <a:srgbClr val="000000"/>
            </a:solidFill>
            <a:prstDash val="solid"/>
            <a:round/>
            <a:headEnd type="none" w="sm" len="sm"/>
            <a:tailEnd type="none" w="sm" len="sm"/>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pic>
        <p:nvPicPr>
          <p:cNvPr id="234" name="Google Shape;234;p36"/>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pic>
        <p:nvPicPr>
          <p:cNvPr id="239" name="Google Shape;239;p37"/>
          <p:cNvPicPr preferRelativeResize="0"/>
          <p:nvPr/>
        </p:nvPicPr>
        <p:blipFill>
          <a:blip r:embed="rId3">
            <a:alphaModFix/>
          </a:blip>
          <a:stretch>
            <a:fillRect/>
          </a:stretch>
        </p:blipFill>
        <p:spPr>
          <a:xfrm>
            <a:off x="0" y="0"/>
            <a:ext cx="9144000" cy="51435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38"/>
          <p:cNvSpPr txBox="1">
            <a:spLocks noGrp="1"/>
          </p:cNvSpPr>
          <p:nvPr>
            <p:ph type="title"/>
          </p:nvPr>
        </p:nvSpPr>
        <p:spPr>
          <a:xfrm>
            <a:off x="388628" y="429188"/>
            <a:ext cx="76887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The End of the War</a:t>
            </a:r>
            <a:endParaRPr dirty="0"/>
          </a:p>
        </p:txBody>
      </p:sp>
      <p:sp>
        <p:nvSpPr>
          <p:cNvPr id="245" name="Google Shape;245;p38"/>
          <p:cNvSpPr txBox="1">
            <a:spLocks noGrp="1"/>
          </p:cNvSpPr>
          <p:nvPr>
            <p:ph type="body" idx="1"/>
          </p:nvPr>
        </p:nvSpPr>
        <p:spPr>
          <a:xfrm>
            <a:off x="729450" y="1313411"/>
            <a:ext cx="8323110" cy="3026564"/>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dirty="0"/>
              <a:t>Nearly 5 million people died</a:t>
            </a:r>
            <a:endParaRPr sz="2000" dirty="0"/>
          </a:p>
          <a:p>
            <a:pPr marL="914400" lvl="1" indent="-355600" algn="l" rtl="0">
              <a:spcBef>
                <a:spcPts val="0"/>
              </a:spcBef>
              <a:spcAft>
                <a:spcPts val="0"/>
              </a:spcAft>
              <a:buSzPts val="2000"/>
              <a:buChar char="○"/>
            </a:pPr>
            <a:r>
              <a:rPr lang="en" sz="2000" dirty="0"/>
              <a:t>More than half of these - about 10% of Korea’s prewar population - were civilians</a:t>
            </a:r>
            <a:endParaRPr sz="2000" dirty="0"/>
          </a:p>
          <a:p>
            <a:pPr marL="1371600" lvl="2" indent="-355600" algn="l" rtl="0">
              <a:spcBef>
                <a:spcPts val="0"/>
              </a:spcBef>
              <a:spcAft>
                <a:spcPts val="0"/>
              </a:spcAft>
              <a:buSzPts val="2000"/>
              <a:buChar char="■"/>
            </a:pPr>
            <a:r>
              <a:rPr lang="en" sz="2000" dirty="0"/>
              <a:t>This rate of civilian casualties was higher than WWII’s &amp; the Vietnam War’s </a:t>
            </a:r>
            <a:endParaRPr sz="2000" dirty="0"/>
          </a:p>
          <a:p>
            <a:pPr marL="914400" lvl="1" indent="-355600" algn="l" rtl="0">
              <a:spcBef>
                <a:spcPts val="0"/>
              </a:spcBef>
              <a:spcAft>
                <a:spcPts val="0"/>
              </a:spcAft>
              <a:buSzPts val="2000"/>
              <a:buChar char="○"/>
            </a:pPr>
            <a:r>
              <a:rPr lang="en" sz="2000" dirty="0"/>
              <a:t>Almost 40,000 Americans died in action in Korea, and more than 100,000 were wounded</a:t>
            </a:r>
            <a:endParaRP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39" descr="Please consider supporting our videos on Patreon&#10;https://www.patreon.com/simplehistory&#10;&#10;At the end of the Korean War, after 2 years of negotiation, an armistice was signed on July 27, 1953, at Panmunjom on the 38th parallel. A demilitarised zone was set up which stands to this day. &#10;&#10;Copyright: DO NOT reupload our content on Youtube or other social media without expressed permission.&#10;&#10;SIMPLE HISTORY MERCHANDISE &#10;&#10;Get the SImple History books on Amazon: &#10;&#10;https://www.amazon.com/Daniel-Turner-%60/e/B00H5TYLAE/&#10;&#10;T-Shirts&#10;&#10;https://www.zazzle.com/simplehistory/gifts?cg=196817456987349853&#10;&#10;Simple history gives you the facts, simple!&#10;&#10;See the book collection here:&#10;&#10;Amazon USA&#10;&#10;http://www.amazon.com/Daniel-Turner/e/B00H5TYLAE/&#10;&#10;&#10;Amazon UK&#10;http://www.amazon.co.uk/Daniel-Turner/e/B00H5TYLAE/&#10;&#10;http://www.simplehistory.co.uk/&#10;&#10;https://www.facebook.com/Simple-History-549437675141192/&#10;&#10;https://twitter.com/simple_guides&#10;&#10;&#10;Credit:&#10;Created by Daniel Turner&#10;&#10;Narrator:&#10;&#10;Chris Kane&#10;www.vocalforge.com&#10;&#10;&#10;Music Credit&#10;Soldier of Fortune by Scott Buckley – www.scottbuckley.com.au" title="The Korean War (1950–53)">
            <a:hlinkClick r:id="rId3"/>
          </p:cNvPr>
          <p:cNvPicPr preferRelativeResize="0"/>
          <p:nvPr/>
        </p:nvPicPr>
        <p:blipFill>
          <a:blip r:embed="rId4">
            <a:alphaModFix/>
          </a:blip>
          <a:stretch>
            <a:fillRect/>
          </a:stretch>
        </p:blipFill>
        <p:spPr>
          <a:xfrm>
            <a:off x="0" y="0"/>
            <a:ext cx="9144000" cy="5143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0"/>
                                        </p:tgtEl>
                                        <p:attrNameLst>
                                          <p:attrName>style.visibility</p:attrName>
                                        </p:attrNameLst>
                                      </p:cBhvr>
                                      <p:to>
                                        <p:strVal val="visible"/>
                                      </p:to>
                                    </p:set>
                                    <p:animEffect transition="in" filter="fade">
                                      <p:cBhvr>
                                        <p:cTn id="7" dur="10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15"/>
          <p:cNvSpPr txBox="1">
            <a:spLocks noGrp="1"/>
          </p:cNvSpPr>
          <p:nvPr>
            <p:ph type="title"/>
          </p:nvPr>
        </p:nvSpPr>
        <p:spPr>
          <a:xfrm>
            <a:off x="779326" y="535925"/>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How Did China End Up Falling?</a:t>
            </a:r>
            <a:endParaRPr/>
          </a:p>
        </p:txBody>
      </p:sp>
      <p:sp>
        <p:nvSpPr>
          <p:cNvPr id="98" name="Google Shape;98;p15"/>
          <p:cNvSpPr txBox="1">
            <a:spLocks noGrp="1"/>
          </p:cNvSpPr>
          <p:nvPr>
            <p:ph type="body" idx="1"/>
          </p:nvPr>
        </p:nvSpPr>
        <p:spPr>
          <a:xfrm>
            <a:off x="729324" y="1620982"/>
            <a:ext cx="4050493" cy="2718993"/>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dirty="0"/>
              <a:t>Recap: During WWII, the </a:t>
            </a:r>
            <a:r>
              <a:rPr lang="en" sz="2000" b="1" dirty="0"/>
              <a:t>U.S. supported the efforts of the Chinese</a:t>
            </a:r>
            <a:r>
              <a:rPr lang="en" sz="2000" dirty="0"/>
              <a:t> </a:t>
            </a:r>
            <a:r>
              <a:rPr lang="en" sz="2000" b="1" i="1" u="sng" dirty="0">
                <a:solidFill>
                  <a:srgbClr val="FF0000"/>
                </a:solidFill>
              </a:rPr>
              <a:t>rebel leaders</a:t>
            </a:r>
            <a:r>
              <a:rPr lang="en" sz="2000" dirty="0"/>
              <a:t> fighting the Japanese </a:t>
            </a:r>
            <a:r>
              <a:rPr lang="en" sz="2000" b="1" i="1" u="sng" dirty="0">
                <a:solidFill>
                  <a:srgbClr val="FF0000"/>
                </a:solidFill>
              </a:rPr>
              <a:t>occupation</a:t>
            </a:r>
            <a:r>
              <a:rPr lang="en" sz="2000" dirty="0"/>
              <a:t> of China</a:t>
            </a:r>
            <a:endParaRPr sz="2000" dirty="0"/>
          </a:p>
        </p:txBody>
      </p:sp>
      <p:pic>
        <p:nvPicPr>
          <p:cNvPr id="99" name="Google Shape;99;p15" descr="Chiang Kai-shek - Wikipedia"/>
          <p:cNvPicPr preferRelativeResize="0"/>
          <p:nvPr/>
        </p:nvPicPr>
        <p:blipFill>
          <a:blip r:embed="rId3">
            <a:alphaModFix/>
          </a:blip>
          <a:stretch>
            <a:fillRect/>
          </a:stretch>
        </p:blipFill>
        <p:spPr>
          <a:xfrm>
            <a:off x="5088894" y="1941650"/>
            <a:ext cx="3543906" cy="285715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pic>
        <p:nvPicPr>
          <p:cNvPr id="104" name="Google Shape;104;p16" descr="World War II Japanese occupation of China"/>
          <p:cNvPicPr preferRelativeResize="0"/>
          <p:nvPr/>
        </p:nvPicPr>
        <p:blipFill>
          <a:blip r:embed="rId3">
            <a:alphaModFix/>
          </a:blip>
          <a:stretch>
            <a:fillRect/>
          </a:stretch>
        </p:blipFill>
        <p:spPr>
          <a:xfrm>
            <a:off x="0" y="0"/>
            <a:ext cx="9144000" cy="5143500"/>
          </a:xfrm>
          <a:prstGeom prst="rect">
            <a:avLst/>
          </a:prstGeom>
          <a:noFill/>
          <a:ln w="38100" cap="flat" cmpd="sng">
            <a:solidFill>
              <a:srgbClr val="000000"/>
            </a:solidFill>
            <a:prstDash val="solid"/>
            <a:round/>
            <a:headEnd type="none" w="sm" len="sm"/>
            <a:tailEnd type="none" w="sm" len="sm"/>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30191" y="491533"/>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Post-WWII </a:t>
            </a:r>
            <a:endParaRPr dirty="0"/>
          </a:p>
        </p:txBody>
      </p:sp>
      <p:sp>
        <p:nvSpPr>
          <p:cNvPr id="110" name="Google Shape;110;p17"/>
          <p:cNvSpPr txBox="1">
            <a:spLocks noGrp="1"/>
          </p:cNvSpPr>
          <p:nvPr>
            <p:ph type="body" idx="2"/>
          </p:nvPr>
        </p:nvSpPr>
        <p:spPr>
          <a:xfrm>
            <a:off x="5151000" y="663900"/>
            <a:ext cx="3993000" cy="3584100"/>
          </a:xfrm>
          <a:prstGeom prst="rect">
            <a:avLst/>
          </a:prstGeom>
        </p:spPr>
        <p:txBody>
          <a:bodyPr spcFirstLastPara="1" wrap="square" lIns="91425" tIns="91425" rIns="91425" bIns="91425" anchor="t" anchorCtr="0">
            <a:normAutofit lnSpcReduction="10000"/>
          </a:bodyPr>
          <a:lstStyle/>
          <a:p>
            <a:pPr marL="457200" lvl="0" indent="-355600" algn="l" rtl="0">
              <a:spcBef>
                <a:spcPts val="0"/>
              </a:spcBef>
              <a:spcAft>
                <a:spcPts val="0"/>
              </a:spcAft>
              <a:buSzPts val="2000"/>
              <a:buChar char="●"/>
            </a:pPr>
            <a:r>
              <a:rPr lang="en" sz="2000"/>
              <a:t>After the war, the U.S. supported the leader of the Chinese </a:t>
            </a:r>
            <a:r>
              <a:rPr lang="en" sz="2000" b="1" i="1" u="sng">
                <a:solidFill>
                  <a:srgbClr val="FF0000"/>
                </a:solidFill>
              </a:rPr>
              <a:t>Nationalist</a:t>
            </a:r>
            <a:r>
              <a:rPr lang="en" sz="2000"/>
              <a:t> Army: </a:t>
            </a:r>
            <a:r>
              <a:rPr lang="en" sz="2000" b="1"/>
              <a:t>Chiang Kai-Shek</a:t>
            </a:r>
            <a:r>
              <a:rPr lang="en" sz="2000"/>
              <a:t> (Non-Communist)</a:t>
            </a:r>
            <a:endParaRPr sz="2000"/>
          </a:p>
          <a:p>
            <a:pPr marL="0" lvl="0" indent="0" algn="l" rtl="0">
              <a:spcBef>
                <a:spcPts val="1200"/>
              </a:spcBef>
              <a:spcAft>
                <a:spcPts val="0"/>
              </a:spcAft>
              <a:buNone/>
            </a:pPr>
            <a:r>
              <a:rPr lang="en" sz="2000"/>
              <a:t>So, why did the U.S. become involved?</a:t>
            </a:r>
            <a:endParaRPr sz="2000"/>
          </a:p>
          <a:p>
            <a:pPr marL="457200" lvl="0" indent="-355600" algn="l" rtl="0">
              <a:spcBef>
                <a:spcPts val="1200"/>
              </a:spcBef>
              <a:spcAft>
                <a:spcPts val="0"/>
              </a:spcAft>
              <a:buSzPts val="2000"/>
              <a:buChar char="●"/>
            </a:pPr>
            <a:r>
              <a:rPr lang="en" sz="2000"/>
              <a:t>Because the other leader, </a:t>
            </a:r>
            <a:r>
              <a:rPr lang="en" sz="2000" b="1" i="1" u="sng">
                <a:solidFill>
                  <a:srgbClr val="FF0000"/>
                </a:solidFill>
              </a:rPr>
              <a:t>Mao Zedong</a:t>
            </a:r>
            <a:r>
              <a:rPr lang="en" sz="2000"/>
              <a:t>, was a </a:t>
            </a:r>
            <a:r>
              <a:rPr lang="en" sz="2000">
                <a:highlight>
                  <a:srgbClr val="00FFFF"/>
                </a:highlight>
              </a:rPr>
              <a:t>Communist</a:t>
            </a:r>
            <a:endParaRPr sz="2000"/>
          </a:p>
        </p:txBody>
      </p:sp>
      <p:pic>
        <p:nvPicPr>
          <p:cNvPr id="111" name="Google Shape;111;p17"/>
          <p:cNvPicPr preferRelativeResize="0"/>
          <p:nvPr/>
        </p:nvPicPr>
        <p:blipFill>
          <a:blip r:embed="rId3">
            <a:alphaModFix/>
          </a:blip>
          <a:stretch>
            <a:fillRect/>
          </a:stretch>
        </p:blipFill>
        <p:spPr>
          <a:xfrm>
            <a:off x="86150" y="2571750"/>
            <a:ext cx="2033400" cy="2126475"/>
          </a:xfrm>
          <a:prstGeom prst="rect">
            <a:avLst/>
          </a:prstGeom>
          <a:noFill/>
          <a:ln w="28575" cap="flat" cmpd="sng">
            <a:solidFill>
              <a:srgbClr val="000000"/>
            </a:solidFill>
            <a:prstDash val="solid"/>
            <a:round/>
            <a:headEnd type="none" w="sm" len="sm"/>
            <a:tailEnd type="none" w="sm" len="sm"/>
          </a:ln>
        </p:spPr>
      </p:pic>
      <p:pic>
        <p:nvPicPr>
          <p:cNvPr id="112" name="Google Shape;112;p17"/>
          <p:cNvPicPr preferRelativeResize="0"/>
          <p:nvPr/>
        </p:nvPicPr>
        <p:blipFill>
          <a:blip r:embed="rId4">
            <a:alphaModFix/>
          </a:blip>
          <a:stretch>
            <a:fillRect/>
          </a:stretch>
        </p:blipFill>
        <p:spPr>
          <a:xfrm>
            <a:off x="2329297" y="2045929"/>
            <a:ext cx="2714725" cy="1742325"/>
          </a:xfrm>
          <a:prstGeom prst="rect">
            <a:avLst/>
          </a:prstGeom>
          <a:noFill/>
          <a:ln w="76200" cap="flat" cmpd="sng">
            <a:solidFill>
              <a:srgbClr val="000000"/>
            </a:solidFill>
            <a:prstDash val="solid"/>
            <a:round/>
            <a:headEnd type="none" w="sm" len="sm"/>
            <a:tailEnd type="none" w="sm" len="sm"/>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pic>
        <p:nvPicPr>
          <p:cNvPr id="117" name="Google Shape;117;p18" descr="Red century: The rise and decline of global communism - Washington Post"/>
          <p:cNvPicPr preferRelativeResize="0"/>
          <p:nvPr/>
        </p:nvPicPr>
        <p:blipFill>
          <a:blip r:embed="rId3">
            <a:alphaModFix/>
          </a:blip>
          <a:stretch>
            <a:fillRect/>
          </a:stretch>
        </p:blipFill>
        <p:spPr>
          <a:xfrm>
            <a:off x="0" y="0"/>
            <a:ext cx="9144000" cy="5143500"/>
          </a:xfrm>
          <a:prstGeom prst="rect">
            <a:avLst/>
          </a:prstGeom>
          <a:noFill/>
          <a:ln w="76200" cap="flat" cmpd="sng">
            <a:solidFill>
              <a:srgbClr val="000000"/>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19"/>
          <p:cNvSpPr txBox="1">
            <a:spLocks noGrp="1"/>
          </p:cNvSpPr>
          <p:nvPr>
            <p:ph type="title"/>
          </p:nvPr>
        </p:nvSpPr>
        <p:spPr>
          <a:xfrm>
            <a:off x="263415" y="532650"/>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Fighting In China</a:t>
            </a:r>
            <a:endParaRPr dirty="0"/>
          </a:p>
        </p:txBody>
      </p:sp>
      <p:sp>
        <p:nvSpPr>
          <p:cNvPr id="123" name="Google Shape;123;p19"/>
          <p:cNvSpPr txBox="1">
            <a:spLocks noGrp="1"/>
          </p:cNvSpPr>
          <p:nvPr>
            <p:ph type="body" idx="2"/>
          </p:nvPr>
        </p:nvSpPr>
        <p:spPr>
          <a:xfrm>
            <a:off x="5165000" y="532650"/>
            <a:ext cx="3978900" cy="4539600"/>
          </a:xfrm>
          <a:prstGeom prst="rect">
            <a:avLst/>
          </a:prstGeom>
        </p:spPr>
        <p:txBody>
          <a:bodyPr spcFirstLastPara="1" wrap="square" lIns="91425" tIns="91425" rIns="91425" bIns="91425" anchor="t" anchorCtr="0">
            <a:normAutofit fontScale="92500" lnSpcReduction="20000"/>
          </a:bodyPr>
          <a:lstStyle/>
          <a:p>
            <a:pPr marL="457200" lvl="0" indent="-346075" algn="l" rtl="0">
              <a:spcBef>
                <a:spcPts val="0"/>
              </a:spcBef>
              <a:spcAft>
                <a:spcPts val="0"/>
              </a:spcAft>
              <a:buSzPct val="100000"/>
              <a:buChar char="●"/>
            </a:pPr>
            <a:r>
              <a:rPr lang="en" sz="2000"/>
              <a:t>A </a:t>
            </a:r>
            <a:r>
              <a:rPr lang="en" sz="2000" b="1" i="1" u="sng">
                <a:solidFill>
                  <a:srgbClr val="FF0000"/>
                </a:solidFill>
              </a:rPr>
              <a:t>civil war</a:t>
            </a:r>
            <a:r>
              <a:rPr lang="en" sz="2000"/>
              <a:t> </a:t>
            </a:r>
            <a:r>
              <a:rPr lang="en" sz="2000" b="1"/>
              <a:t>between the two sides erupted and in 1948</a:t>
            </a:r>
            <a:r>
              <a:rPr lang="en" sz="2000"/>
              <a:t>:</a:t>
            </a:r>
            <a:endParaRPr sz="2000"/>
          </a:p>
          <a:p>
            <a:pPr marL="914400" lvl="1" indent="-346075" algn="l" rtl="0">
              <a:spcBef>
                <a:spcPts val="0"/>
              </a:spcBef>
              <a:spcAft>
                <a:spcPts val="0"/>
              </a:spcAft>
              <a:buSzPct val="100000"/>
              <a:buChar char="○"/>
            </a:pPr>
            <a:r>
              <a:rPr lang="en" sz="2000"/>
              <a:t>Mao Zedong won (the Nationalists fled to what is today, </a:t>
            </a:r>
            <a:r>
              <a:rPr lang="en" sz="2000" b="1" i="1" u="sng">
                <a:solidFill>
                  <a:srgbClr val="FF0000"/>
                </a:solidFill>
              </a:rPr>
              <a:t>Taiwan</a:t>
            </a:r>
            <a:r>
              <a:rPr lang="en" sz="2000"/>
              <a:t>)</a:t>
            </a:r>
            <a:endParaRPr sz="2000"/>
          </a:p>
          <a:p>
            <a:pPr marL="914400" lvl="1" indent="-346075" algn="l" rtl="0">
              <a:spcBef>
                <a:spcPts val="0"/>
              </a:spcBef>
              <a:spcAft>
                <a:spcPts val="0"/>
              </a:spcAft>
              <a:buSzPct val="100000"/>
              <a:buChar char="○"/>
            </a:pPr>
            <a:r>
              <a:rPr lang="en" sz="2000"/>
              <a:t>In 1949, China then </a:t>
            </a:r>
            <a:r>
              <a:rPr lang="en" sz="2000" b="1"/>
              <a:t>became a Communist</a:t>
            </a:r>
            <a:r>
              <a:rPr lang="en" sz="2000"/>
              <a:t> </a:t>
            </a:r>
            <a:r>
              <a:rPr lang="en" sz="2000" b="1"/>
              <a:t>country</a:t>
            </a:r>
            <a:r>
              <a:rPr lang="en" sz="2000"/>
              <a:t>, alarming many Americans</a:t>
            </a:r>
            <a:endParaRPr sz="2000"/>
          </a:p>
          <a:p>
            <a:pPr marL="457200" lvl="0" indent="-346075" algn="l" rtl="0">
              <a:spcBef>
                <a:spcPts val="0"/>
              </a:spcBef>
              <a:spcAft>
                <a:spcPts val="0"/>
              </a:spcAft>
              <a:buSzPct val="100000"/>
              <a:buChar char="●"/>
            </a:pPr>
            <a:r>
              <a:rPr lang="en" sz="2000" b="1"/>
              <a:t>All aspects of life will change and be under the </a:t>
            </a:r>
            <a:r>
              <a:rPr lang="en" sz="2000" b="1">
                <a:solidFill>
                  <a:schemeClr val="dk2"/>
                </a:solidFill>
              </a:rPr>
              <a:t>direct </a:t>
            </a:r>
            <a:r>
              <a:rPr lang="en" sz="2000" b="1"/>
              <a:t>control of the Chinese Communist Party</a:t>
            </a:r>
            <a:endParaRPr sz="2000" b="1"/>
          </a:p>
          <a:p>
            <a:pPr marL="914400" lvl="1" indent="-346075" algn="l" rtl="0">
              <a:spcBef>
                <a:spcPts val="0"/>
              </a:spcBef>
              <a:spcAft>
                <a:spcPts val="0"/>
              </a:spcAft>
              <a:buSzPct val="100000"/>
              <a:buChar char="○"/>
            </a:pPr>
            <a:r>
              <a:rPr lang="en" sz="2000"/>
              <a:t>President Truman was </a:t>
            </a:r>
            <a:r>
              <a:rPr lang="en" sz="2000" b="1" i="1" u="sng">
                <a:solidFill>
                  <a:srgbClr val="FF0000"/>
                </a:solidFill>
              </a:rPr>
              <a:t>blamed</a:t>
            </a:r>
            <a:r>
              <a:rPr lang="en" sz="2000"/>
              <a:t>, even though it had nothing to do with him</a:t>
            </a:r>
            <a:endParaRPr sz="2000"/>
          </a:p>
        </p:txBody>
      </p:sp>
      <p:pic>
        <p:nvPicPr>
          <p:cNvPr id="124" name="Google Shape;124;p19" descr="Retreat of the government of the Republic of China to Taiwan - Wikipedia"/>
          <p:cNvPicPr preferRelativeResize="0"/>
          <p:nvPr/>
        </p:nvPicPr>
        <p:blipFill>
          <a:blip r:embed="rId3">
            <a:alphaModFix/>
          </a:blip>
          <a:stretch>
            <a:fillRect/>
          </a:stretch>
        </p:blipFill>
        <p:spPr>
          <a:xfrm>
            <a:off x="128550" y="1804075"/>
            <a:ext cx="2553975" cy="1997850"/>
          </a:xfrm>
          <a:prstGeom prst="rect">
            <a:avLst/>
          </a:prstGeom>
          <a:noFill/>
          <a:ln w="76200" cap="flat" cmpd="sng">
            <a:solidFill>
              <a:srgbClr val="666666"/>
            </a:solidFill>
            <a:prstDash val="solid"/>
            <a:round/>
            <a:headEnd type="none" w="sm" len="sm"/>
            <a:tailEnd type="none" w="sm" len="sm"/>
          </a:ln>
        </p:spPr>
      </p:pic>
      <p:pic>
        <p:nvPicPr>
          <p:cNvPr id="125" name="Google Shape;125;p19" descr="U 8 The Cold War Korean War Asia"/>
          <p:cNvPicPr preferRelativeResize="0"/>
          <p:nvPr/>
        </p:nvPicPr>
        <p:blipFill>
          <a:blip r:embed="rId4">
            <a:alphaModFix/>
          </a:blip>
          <a:stretch>
            <a:fillRect/>
          </a:stretch>
        </p:blipFill>
        <p:spPr>
          <a:xfrm>
            <a:off x="2860300" y="2689624"/>
            <a:ext cx="2304700" cy="23825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20"/>
          <p:cNvSpPr txBox="1">
            <a:spLocks noGrp="1"/>
          </p:cNvSpPr>
          <p:nvPr>
            <p:ph type="title"/>
          </p:nvPr>
        </p:nvSpPr>
        <p:spPr>
          <a:xfrm>
            <a:off x="445167" y="63427"/>
            <a:ext cx="76884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Changes in China Under Mao</a:t>
            </a:r>
            <a:endParaRPr dirty="0"/>
          </a:p>
        </p:txBody>
      </p:sp>
      <p:graphicFrame>
        <p:nvGraphicFramePr>
          <p:cNvPr id="131" name="Google Shape;131;p20"/>
          <p:cNvGraphicFramePr/>
          <p:nvPr>
            <p:extLst>
              <p:ext uri="{D42A27DB-BD31-4B8C-83A1-F6EECF244321}">
                <p14:modId xmlns:p14="http://schemas.microsoft.com/office/powerpoint/2010/main" val="3489139388"/>
              </p:ext>
            </p:extLst>
          </p:nvPr>
        </p:nvGraphicFramePr>
        <p:xfrm>
          <a:off x="237862" y="831389"/>
          <a:ext cx="8668275" cy="3736650"/>
        </p:xfrm>
        <a:graphic>
          <a:graphicData uri="http://schemas.openxmlformats.org/drawingml/2006/table">
            <a:tbl>
              <a:tblPr firstRow="1" bandRow="1">
                <a:noFill/>
                <a:tableStyleId>{49EFC951-5E88-46F3-B4BA-9A841EC801C6}</a:tableStyleId>
              </a:tblPr>
              <a:tblGrid>
                <a:gridCol w="4382575">
                  <a:extLst>
                    <a:ext uri="{9D8B030D-6E8A-4147-A177-3AD203B41FA5}">
                      <a16:colId xmlns:a16="http://schemas.microsoft.com/office/drawing/2014/main" val="20000"/>
                    </a:ext>
                  </a:extLst>
                </a:gridCol>
                <a:gridCol w="4285700">
                  <a:extLst>
                    <a:ext uri="{9D8B030D-6E8A-4147-A177-3AD203B41FA5}">
                      <a16:colId xmlns:a16="http://schemas.microsoft.com/office/drawing/2014/main" val="20001"/>
                    </a:ext>
                  </a:extLst>
                </a:gridCol>
              </a:tblGrid>
              <a:tr h="3304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Peasants</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Focused on land reform and the peasantry</a:t>
                      </a:r>
                      <a:endParaRPr sz="1400" u="none" strike="noStrike" cap="none" dirty="0"/>
                    </a:p>
                  </a:txBody>
                  <a:tcPr marL="91450" marR="91450" marT="34300" marB="34300">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0"/>
                  </a:ext>
                </a:extLst>
              </a:tr>
              <a:tr h="149267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Capitalist Class eliminated </a:t>
                      </a:r>
                      <a:endParaRPr sz="1400" u="none" strike="noStrike" cap="none" dirty="0"/>
                    </a:p>
                  </a:txBody>
                  <a:tcPr marL="91450" marR="91450" marT="34300" marB="34300">
                    <a:lnR w="28575" cap="flat" cmpd="sng">
                      <a:solidFill>
                        <a:srgbClr val="FFFFFF"/>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Landowners, factory owners, village leaders, and better off peasants are considered the capitalist class</a:t>
                      </a:r>
                      <a:endParaRPr sz="11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 sz="1400" u="none" strike="noStrike" cap="none"/>
                        <a:t>The Communists believed they exploited the others </a:t>
                      </a:r>
                      <a:endParaRPr sz="1100" u="none" strike="noStrike" cap="none"/>
                    </a:p>
                    <a:p>
                      <a:pPr marL="0" marR="0" lvl="0" indent="0" algn="l" rtl="0">
                        <a:lnSpc>
                          <a:spcPct val="100000"/>
                        </a:lnSpc>
                        <a:spcBef>
                          <a:spcPts val="0"/>
                        </a:spcBef>
                        <a:spcAft>
                          <a:spcPts val="0"/>
                        </a:spcAft>
                        <a:buClr>
                          <a:srgbClr val="000000"/>
                        </a:buClr>
                        <a:buSzPts val="1400"/>
                        <a:buFont typeface="Arial"/>
                        <a:buNone/>
                      </a:pPr>
                      <a:endParaRPr sz="1400" u="none" strike="noStrike" cap="none"/>
                    </a:p>
                    <a:p>
                      <a:pPr marL="0" marR="0" lvl="0" indent="0" algn="l" rtl="0">
                        <a:lnSpc>
                          <a:spcPct val="100000"/>
                        </a:lnSpc>
                        <a:spcBef>
                          <a:spcPts val="0"/>
                        </a:spcBef>
                        <a:spcAft>
                          <a:spcPts val="0"/>
                        </a:spcAft>
                        <a:buClr>
                          <a:srgbClr val="000000"/>
                        </a:buClr>
                        <a:buSzPts val="1400"/>
                        <a:buFont typeface="Arial"/>
                        <a:buNone/>
                      </a:pPr>
                      <a:r>
                        <a:rPr lang="en" sz="1400" u="none" strike="noStrike" cap="none"/>
                        <a:t>At least 1 million will be killed</a:t>
                      </a:r>
                      <a:endParaRPr sz="1400" u="none" strike="noStrike" cap="none"/>
                    </a:p>
                  </a:txBody>
                  <a:tcPr marL="91450" marR="91450" marT="34300" marB="34300">
                    <a:lnL w="28575" cap="flat" cmpd="sng">
                      <a:solidFill>
                        <a:srgbClr val="FFFFFF"/>
                      </a:solidFill>
                      <a:prstDash val="solid"/>
                      <a:round/>
                      <a:headEnd type="none" w="sm" len="sm"/>
                      <a:tailEnd type="none" w="sm" len="sm"/>
                    </a:lnL>
                    <a:lnR w="28575" cap="flat" cmpd="sng">
                      <a:solidFill>
                        <a:srgbClr val="FFFFFF"/>
                      </a:solidFill>
                      <a:prstDash val="solid"/>
                      <a:round/>
                      <a:headEnd type="none" w="sm" len="sm"/>
                      <a:tailEnd type="none" w="sm" len="sm"/>
                    </a:lnR>
                    <a:lnT w="28575" cap="flat" cmpd="sng">
                      <a:solidFill>
                        <a:srgbClr val="FFFFFF"/>
                      </a:solidFill>
                      <a:prstDash val="solid"/>
                      <a:round/>
                      <a:headEnd type="none" w="sm" len="sm"/>
                      <a:tailEnd type="none" w="sm" len="sm"/>
                    </a:lnT>
                    <a:lnB w="28575" cap="flat" cmpd="sng">
                      <a:solidFill>
                        <a:srgbClr val="FFFFFF"/>
                      </a:solidFill>
                      <a:prstDash val="solid"/>
                      <a:round/>
                      <a:headEnd type="none" w="sm" len="sm"/>
                      <a:tailEnd type="none" w="sm" len="sm"/>
                    </a:lnB>
                  </a:tcPr>
                </a:tc>
                <a:extLst>
                  <a:ext uri="{0D108BD9-81ED-4DB2-BD59-A6C34878D82A}">
                    <a16:rowId xmlns:a16="http://schemas.microsoft.com/office/drawing/2014/main" val="10001"/>
                  </a:ext>
                </a:extLst>
              </a:tr>
              <a:tr h="474125">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Reeducation</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Communist beliefs became required learning.  Extreme censorship</a:t>
                      </a:r>
                      <a:endParaRPr sz="1400" u="none" strike="noStrike" cap="none"/>
                    </a:p>
                  </a:txBody>
                  <a:tcPr marL="91450" marR="91450" marT="34300" marB="34300">
                    <a:lnT w="28575" cap="flat" cmpd="sng">
                      <a:solidFill>
                        <a:srgbClr val="FFFFFF"/>
                      </a:solidFill>
                      <a:prstDash val="solid"/>
                      <a:round/>
                      <a:headEnd type="none" w="sm" len="sm"/>
                      <a:tailEnd type="none" w="sm" len="sm"/>
                    </a:lnT>
                  </a:tcPr>
                </a:tc>
                <a:extLst>
                  <a:ext uri="{0D108BD9-81ED-4DB2-BD59-A6C34878D82A}">
                    <a16:rowId xmlns:a16="http://schemas.microsoft.com/office/drawing/2014/main" val="10002"/>
                  </a:ext>
                </a:extLst>
              </a:tr>
              <a:tr h="741250">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a:t>The Family</a:t>
                      </a:r>
                      <a:endParaRPr sz="1100" u="none" strike="noStrike" cap="none"/>
                    </a:p>
                  </a:txBody>
                  <a:tcPr marL="91450" marR="91450" marT="34300" marB="34300"/>
                </a:tc>
                <a:tc>
                  <a:txBody>
                    <a:bodyPr/>
                    <a:lstStyle/>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Family authority replaced be Communist authority</a:t>
                      </a:r>
                      <a:endParaRPr sz="1100" u="none" strike="noStrike" cap="none" dirty="0"/>
                    </a:p>
                    <a:p>
                      <a:pPr marL="0" marR="0" lvl="0" indent="0" algn="l" rtl="0">
                        <a:lnSpc>
                          <a:spcPct val="100000"/>
                        </a:lnSpc>
                        <a:spcBef>
                          <a:spcPts val="0"/>
                        </a:spcBef>
                        <a:spcAft>
                          <a:spcPts val="0"/>
                        </a:spcAft>
                        <a:buClr>
                          <a:srgbClr val="000000"/>
                        </a:buClr>
                        <a:buSzPts val="1400"/>
                        <a:buFont typeface="Arial"/>
                        <a:buNone/>
                      </a:pPr>
                      <a:endParaRPr sz="1400" u="none" strike="noStrike" cap="none" dirty="0"/>
                    </a:p>
                    <a:p>
                      <a:pPr marL="0" marR="0" lvl="0" indent="0" algn="l" rtl="0">
                        <a:lnSpc>
                          <a:spcPct val="100000"/>
                        </a:lnSpc>
                        <a:spcBef>
                          <a:spcPts val="0"/>
                        </a:spcBef>
                        <a:spcAft>
                          <a:spcPts val="0"/>
                        </a:spcAft>
                        <a:buClr>
                          <a:srgbClr val="000000"/>
                        </a:buClr>
                        <a:buSzPts val="1400"/>
                        <a:buFont typeface="Arial"/>
                        <a:buNone/>
                      </a:pPr>
                      <a:r>
                        <a:rPr lang="en" sz="1400" u="none" strike="noStrike" cap="none" dirty="0"/>
                        <a:t>Children taught to obey the state over their parents</a:t>
                      </a:r>
                      <a:endParaRPr sz="1400" u="none" strike="noStrike" cap="none" dirty="0"/>
                    </a:p>
                  </a:txBody>
                  <a:tcPr marL="91450" marR="91450" marT="34300" marB="34300"/>
                </a:tc>
                <a:extLst>
                  <a:ext uri="{0D108BD9-81ED-4DB2-BD59-A6C34878D82A}">
                    <a16:rowId xmlns:a16="http://schemas.microsoft.com/office/drawing/2014/main" val="10003"/>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21"/>
          <p:cNvSpPr txBox="1">
            <a:spLocks noGrp="1"/>
          </p:cNvSpPr>
          <p:nvPr>
            <p:ph type="title"/>
          </p:nvPr>
        </p:nvSpPr>
        <p:spPr>
          <a:xfrm>
            <a:off x="166338" y="462439"/>
            <a:ext cx="9070200" cy="5352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t>Why would the U.S. be scared of China becoming Communist?</a:t>
            </a:r>
            <a:endParaRPr dirty="0"/>
          </a:p>
        </p:txBody>
      </p:sp>
      <p:pic>
        <p:nvPicPr>
          <p:cNvPr id="137" name="Google Shape;137;p21"/>
          <p:cNvPicPr preferRelativeResize="0"/>
          <p:nvPr/>
        </p:nvPicPr>
        <p:blipFill>
          <a:blip r:embed="rId3">
            <a:alphaModFix/>
          </a:blip>
          <a:stretch>
            <a:fillRect/>
          </a:stretch>
        </p:blipFill>
        <p:spPr>
          <a:xfrm>
            <a:off x="220371" y="1147156"/>
            <a:ext cx="8607745" cy="4027517"/>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814</Words>
  <Application>Microsoft Office PowerPoint</Application>
  <PresentationFormat>On-screen Show (16:9)</PresentationFormat>
  <Paragraphs>75</Paragraphs>
  <Slides>27</Slides>
  <Notes>27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Bookman Old Style</vt:lpstr>
      <vt:lpstr>Lato</vt:lpstr>
      <vt:lpstr>Raleway</vt:lpstr>
      <vt:lpstr>Arial</vt:lpstr>
      <vt:lpstr>Streamline</vt:lpstr>
      <vt:lpstr>Chinese Fall &amp; The Korean War</vt:lpstr>
      <vt:lpstr>China “Falls” to Communism</vt:lpstr>
      <vt:lpstr>How Did China End Up Falling?</vt:lpstr>
      <vt:lpstr>PowerPoint Presentation</vt:lpstr>
      <vt:lpstr>Post-WWII </vt:lpstr>
      <vt:lpstr>PowerPoint Presentation</vt:lpstr>
      <vt:lpstr>Fighting In China</vt:lpstr>
      <vt:lpstr>Changes in China Under Mao</vt:lpstr>
      <vt:lpstr>Why would the U.S. be scared of China becoming Communist?</vt:lpstr>
      <vt:lpstr>Tensions in the Communist World </vt:lpstr>
      <vt:lpstr>The Korean War</vt:lpstr>
      <vt:lpstr>PowerPoint Presentation</vt:lpstr>
      <vt:lpstr>The Divide </vt:lpstr>
      <vt:lpstr>The State of the Cold War</vt:lpstr>
      <vt:lpstr>PowerPoint Presentation</vt:lpstr>
      <vt:lpstr>PowerPoint Presentation</vt:lpstr>
      <vt:lpstr>United Nations &amp; The Korean War</vt:lpstr>
      <vt:lpstr>The War</vt:lpstr>
      <vt:lpstr>PowerPoint Presentation</vt:lpstr>
      <vt:lpstr>PowerPoint Presentation</vt:lpstr>
      <vt:lpstr>Truman and MacArthur</vt:lpstr>
      <vt:lpstr>We Like IKE…</vt:lpstr>
      <vt:lpstr>The Stalemate</vt:lpstr>
      <vt:lpstr>PowerPoint Presentation</vt:lpstr>
      <vt:lpstr>PowerPoint Presentation</vt:lpstr>
      <vt:lpstr>The End of the War</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Chinese Fall &amp; The Korean War</dc:title>
  <cp:lastModifiedBy>Greg Scott</cp:lastModifiedBy>
  <cp:revision>1</cp:revision>
  <dcterms:modified xsi:type="dcterms:W3CDTF">2023-12-12T12:38:24Z</dcterms:modified>
</cp:coreProperties>
</file>