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Montserrat" panose="020B0604020202020204" charset="0"/>
      <p:regular r:id="rId7"/>
      <p:bold r:id="rId8"/>
      <p:italic r:id="rId9"/>
      <p:boldItalic r:id="rId10"/>
    </p:embeddedFont>
    <p:embeddedFont>
      <p:font typeface="Montserrat Ligh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22743e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22743e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22743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22743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22743e2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22743e2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72035" y="233280"/>
            <a:ext cx="8400000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372035" y="3678301"/>
            <a:ext cx="8400000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37203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465716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2"/>
          </p:nvPr>
        </p:nvSpPr>
        <p:spPr>
          <a:xfrm>
            <a:off x="4761354" y="1200150"/>
            <a:ext cx="3925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372035" y="233280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abel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www.ngpf.org/blog/question-of-the-day/question-of-the-day-updated-how-many-checks-does-the-average-american-write-each-year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hyperlink" Target="https://www.frbatlanta.org/-/media/documents/banking/consumer-payments/research-data-reports/2020/02/13/us-consumers-use-of-personal-checks-evidence-from-a-diary-survey/rdr2001.pd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-17550" y="-102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7550" y="-102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/>
          <p:nvPr/>
        </p:nvSpPr>
        <p:spPr>
          <a:xfrm>
            <a:off x="2172775" y="1831875"/>
            <a:ext cx="57696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How many checks does the average American write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each year?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1332402" y="1731400"/>
            <a:ext cx="1019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275CE4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>
              <a:solidFill>
                <a:srgbClr val="275C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0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Checking 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rgbClr val="1F3B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rgbClr val="0B1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 9/11/20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6461732" y="383445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B7B7B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View blog post</a:t>
            </a:r>
            <a:endParaRPr b="1">
              <a:solidFill>
                <a:srgbClr val="B7B7B7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0351" y="-133467"/>
            <a:ext cx="2120076" cy="10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1039300" y="1276975"/>
            <a:ext cx="7336200" cy="344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Checking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214625" y="1717950"/>
            <a:ext cx="55539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latin typeface="Montserrat"/>
                <a:ea typeface="Montserrat"/>
                <a:cs typeface="Montserrat"/>
                <a:sym typeface="Montserrat"/>
              </a:rPr>
              <a:t>36</a:t>
            </a:r>
            <a:endParaRPr sz="4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1463386" y="16936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F78219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rgbClr val="F782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rgbClr val="1F3B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1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rgbClr val="0B1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2977050" y="4319125"/>
            <a:ext cx="3573600" cy="343200"/>
          </a:xfrm>
          <a:prstGeom prst="roundRect">
            <a:avLst>
              <a:gd name="adj" fmla="val 16667"/>
            </a:avLst>
          </a:prstGeom>
          <a:solidFill>
            <a:srgbClr val="F7821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Click here for more info on this topic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3400" y="1877817"/>
            <a:ext cx="3573599" cy="21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0351" y="-133467"/>
            <a:ext cx="2120076" cy="10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822100" y="942050"/>
            <a:ext cx="7476600" cy="3311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822100" y="942050"/>
            <a:ext cx="7476600" cy="534900"/>
          </a:xfrm>
          <a:prstGeom prst="rect">
            <a:avLst/>
          </a:prstGeom>
          <a:solidFill>
            <a:srgbClr val="1F3B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299850" y="988421"/>
            <a:ext cx="65211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FOLLOW-UP QUESTIONS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1367350" y="1627575"/>
            <a:ext cx="6421200" cy="22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B154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If you have a checking account, how many checks have you written in the past month?</a:t>
            </a:r>
            <a:endParaRPr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500"/>
              </a:spcBef>
              <a:spcAft>
                <a:spcPts val="0"/>
              </a:spcAft>
              <a:buClr>
                <a:srgbClr val="0B154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are the most common expenses that people write checks for? </a:t>
            </a:r>
            <a:endParaRPr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500"/>
              </a:spcBef>
              <a:spcAft>
                <a:spcPts val="0"/>
              </a:spcAft>
              <a:buClr>
                <a:srgbClr val="0B154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the answer to the number of checks would be for the average teenager with a bank account?</a:t>
            </a:r>
            <a:endParaRPr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500"/>
              </a:spcBef>
              <a:spcAft>
                <a:spcPts val="0"/>
              </a:spcAft>
              <a:buClr>
                <a:srgbClr val="0B1541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0B1541"/>
                </a:solidFill>
                <a:latin typeface="Montserrat"/>
                <a:ea typeface="Montserrat"/>
                <a:cs typeface="Montserrat"/>
                <a:sym typeface="Montserrat"/>
              </a:rPr>
              <a:t>Do you think the answer to this question will change in the next five years? Explain.  </a:t>
            </a:r>
            <a:endParaRPr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endParaRPr sz="1600">
              <a:solidFill>
                <a:srgbClr val="0B15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351" y="-133467"/>
            <a:ext cx="2120076" cy="10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Montserrat Light</vt:lpstr>
      <vt:lpstr>Arial</vt:lpstr>
      <vt:lpstr>Simple Light</vt:lpstr>
      <vt:lpstr>Label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L. Scott</dc:creator>
  <cp:lastModifiedBy>Windows User</cp:lastModifiedBy>
  <cp:revision>1</cp:revision>
  <dcterms:modified xsi:type="dcterms:W3CDTF">2023-04-17T12:52:57Z</dcterms:modified>
</cp:coreProperties>
</file>