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f6b20d88f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f6b20d88f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0f6b20d88f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0f6b20d88f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f6b20d88f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f6b20d88f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question-of-the-day-how-many-payment-transactions-does-a-consumer-make-in-a-typical-month-2020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atlantafed.org/-/media/documents/banking/consumer-payments/survey-of-consumer-payment-choice/2020/2020-survey-of-consumer-payment-choice.pdf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Google Shape;100;p25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5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latin typeface="Montserrat"/>
                <a:ea typeface="Montserrat"/>
                <a:cs typeface="Montserrat"/>
                <a:sym typeface="Montserrat"/>
              </a:rPr>
              <a:t>How many payment transactions does a consumer make in a typical month?</a:t>
            </a:r>
            <a:endParaRPr sz="27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1/21/22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1375375" y="1849613"/>
            <a:ext cx="797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5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Checking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5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6461732" y="3834455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12" name="Google Shape;11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6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6"/>
          <p:cNvSpPr txBox="1"/>
          <p:nvPr/>
        </p:nvSpPr>
        <p:spPr>
          <a:xfrm>
            <a:off x="2268850" y="1982275"/>
            <a:ext cx="5326800" cy="7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latin typeface="Montserrat"/>
                <a:ea typeface="Montserrat"/>
                <a:cs typeface="Montserrat"/>
                <a:sym typeface="Montserrat"/>
              </a:rPr>
              <a:t>68 transactions on average</a:t>
            </a:r>
            <a:endParaRPr sz="27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1463386" y="18109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6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26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6" name="Google Shape;12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/>
        </p:nvSpPr>
        <p:spPr>
          <a:xfrm>
            <a:off x="5364732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Checking</a:t>
            </a:r>
            <a:endParaRPr sz="13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26"/>
          <p:cNvSpPr txBox="1"/>
          <p:nvPr/>
        </p:nvSpPr>
        <p:spPr>
          <a:xfrm>
            <a:off x="5620432" y="3795730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Source: Federal Reserve </a:t>
            </a:r>
            <a:endParaRPr b="1"/>
          </a:p>
        </p:txBody>
      </p:sp>
      <p:pic>
        <p:nvPicPr>
          <p:cNvPr id="129" name="Google Shape;129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68663" y="2698559"/>
            <a:ext cx="6206674" cy="70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p27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7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7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7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7"/>
          <p:cNvSpPr txBox="1"/>
          <p:nvPr/>
        </p:nvSpPr>
        <p:spPr>
          <a:xfrm>
            <a:off x="1032250" y="1551038"/>
            <a:ext cx="70563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Montserrat"/>
              <a:buAutoNum type="arabicPeriod"/>
            </a:pPr>
            <a:r>
              <a:rPr lang="en" sz="1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How many payment transactions do you make in a typical month? </a:t>
            </a:r>
            <a:endParaRPr sz="1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385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Montserrat"/>
              <a:buAutoNum type="arabicPeriod"/>
            </a:pPr>
            <a:r>
              <a:rPr lang="en" sz="1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What are the various ways that you pay for things? List them from most to least popular. </a:t>
            </a:r>
            <a:endParaRPr sz="1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385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Montserrat"/>
              <a:buAutoNum type="arabicPeriod"/>
            </a:pPr>
            <a:r>
              <a:rPr lang="en" sz="1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How do you keep track of your payment transactions? </a:t>
            </a:r>
            <a:endParaRPr sz="1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23850" algn="l" rtl="0">
              <a:spcBef>
                <a:spcPts val="1500"/>
              </a:spcBef>
              <a:spcAft>
                <a:spcPts val="1500"/>
              </a:spcAft>
              <a:buClr>
                <a:schemeClr val="accent3"/>
              </a:buClr>
              <a:buSzPts val="1500"/>
              <a:buFont typeface="Montserrat"/>
              <a:buAutoNum type="arabicPeriod"/>
            </a:pPr>
            <a:r>
              <a:rPr lang="en" sz="1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How do you think the way you pay for things might change as you get older?</a:t>
            </a:r>
            <a:endParaRPr sz="1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1" name="Google Shape;14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On-screen Show 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2023-04-17T15:31:25Z</dcterms:modified>
</cp:coreProperties>
</file>